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1993" r:id="rId2"/>
    <p:sldId id="257" r:id="rId3"/>
    <p:sldId id="258" r:id="rId4"/>
    <p:sldId id="1996" r:id="rId5"/>
    <p:sldId id="2001" r:id="rId6"/>
    <p:sldId id="1997" r:id="rId7"/>
    <p:sldId id="1968" r:id="rId8"/>
    <p:sldId id="2002" r:id="rId9"/>
    <p:sldId id="2003" r:id="rId10"/>
    <p:sldId id="2004" r:id="rId11"/>
    <p:sldId id="1969" r:id="rId12"/>
    <p:sldId id="2005" r:id="rId13"/>
    <p:sldId id="2006" r:id="rId14"/>
    <p:sldId id="2007" r:id="rId15"/>
    <p:sldId id="2024" r:id="rId16"/>
    <p:sldId id="2021" r:id="rId17"/>
    <p:sldId id="2023" r:id="rId18"/>
    <p:sldId id="2022" r:id="rId19"/>
    <p:sldId id="1999" r:id="rId20"/>
    <p:sldId id="1970" r:id="rId21"/>
    <p:sldId id="2025" r:id="rId22"/>
    <p:sldId id="2026" r:id="rId23"/>
    <p:sldId id="2027" r:id="rId24"/>
    <p:sldId id="2033" r:id="rId25"/>
    <p:sldId id="2034" r:id="rId26"/>
    <p:sldId id="2036" r:id="rId27"/>
    <p:sldId id="2037" r:id="rId28"/>
    <p:sldId id="2038" r:id="rId29"/>
    <p:sldId id="2035" r:id="rId30"/>
    <p:sldId id="2039" r:id="rId31"/>
    <p:sldId id="2040" r:id="rId32"/>
    <p:sldId id="2041" r:id="rId33"/>
    <p:sldId id="2042" r:id="rId34"/>
    <p:sldId id="2043" r:id="rId35"/>
    <p:sldId id="2054" r:id="rId36"/>
    <p:sldId id="2044" r:id="rId37"/>
    <p:sldId id="2045" r:id="rId38"/>
    <p:sldId id="2056" r:id="rId39"/>
    <p:sldId id="2046" r:id="rId40"/>
    <p:sldId id="2055" r:id="rId41"/>
    <p:sldId id="2057" r:id="rId42"/>
    <p:sldId id="1994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3">
          <p15:clr>
            <a:srgbClr val="A4A3A4"/>
          </p15:clr>
        </p15:guide>
        <p15:guide id="2" pos="39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FAF"/>
    <a:srgbClr val="5AA2AE"/>
    <a:srgbClr val="4A66AC"/>
    <a:srgbClr val="7E8FA9"/>
    <a:srgbClr val="9D90A0"/>
    <a:srgbClr val="297ED5"/>
    <a:srgbClr val="1A5588"/>
    <a:srgbClr val="8ABBE5"/>
    <a:srgbClr val="64A5DC"/>
    <a:srgbClr val="49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44" y="52"/>
      </p:cViewPr>
      <p:guideLst>
        <p:guide orient="horz" pos="2013"/>
        <p:guide pos="397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E5EA7-9505-4453-B689-AD81AB113B3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55CFA-750A-4D07-B277-B90CF0BF93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5CFA-750A-4D07-B277-B90CF0BF933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66619" y="282497"/>
            <a:ext cx="424954" cy="4249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979166" y="761752"/>
            <a:ext cx="1032383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 userDrawn="1"/>
        </p:nvSpPr>
        <p:spPr>
          <a:xfrm>
            <a:off x="550863" y="544538"/>
            <a:ext cx="288310" cy="2883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875874" y="291649"/>
            <a:ext cx="9792126" cy="5057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spc="300" dirty="0">
                <a:solidFill>
                  <a:schemeClr val="accent1"/>
                </a:solidFill>
                <a:latin typeface="+mj-ea"/>
                <a:ea typeface="+mj-ea"/>
              </a:rPr>
              <a:t>此处输入标题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3096849" y="392420"/>
            <a:ext cx="2815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TITLE TEXT COPIED HERE</a:t>
            </a:r>
            <a:endParaRPr lang="zh-CN" altLang="en-US" dirty="0"/>
          </a:p>
        </p:txBody>
      </p:sp>
    </p:spTree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/>
      <p:bldP spid="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5D2AC-D6CA-41C8-8068-40BCDBFF396A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808F1-EE0F-406E-A7E6-C4A82AB42F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slow" advClick="0" advTm="3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10" Type="http://schemas.openxmlformats.org/officeDocument/2006/relationships/image" Target="../media/image6.jpeg"/><Relationship Id="rId4" Type="http://schemas.openxmlformats.org/officeDocument/2006/relationships/tags" Target="../tags/tag8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004" y="-297"/>
            <a:ext cx="3657428" cy="6858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620114" y="2569118"/>
            <a:ext cx="5162186" cy="126188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医院门诊应用系统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悠扬婉转充满希望的钢琴节奏背景乐_1分38秒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9544050"/>
            <a:ext cx="609600" cy="609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2" b="20620"/>
          <a:stretch>
            <a:fillRect/>
          </a:stretch>
        </p:blipFill>
        <p:spPr>
          <a:xfrm>
            <a:off x="-2540" y="1286510"/>
            <a:ext cx="5370830" cy="2794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6" t="13462" r="23601" b="8975"/>
          <a:stretch>
            <a:fillRect/>
          </a:stretch>
        </p:blipFill>
        <p:spPr>
          <a:xfrm>
            <a:off x="1742440" y="2305685"/>
            <a:ext cx="2475230" cy="3729990"/>
          </a:xfrm>
          <a:prstGeom prst="rect">
            <a:avLst/>
          </a:prstGeom>
        </p:spPr>
      </p:pic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 rot="17460000">
            <a:off x="-678180" y="2412365"/>
            <a:ext cx="3689350" cy="539115"/>
          </a:xfrm>
          <a:prstGeom prst="rect">
            <a:avLst/>
          </a:prstGeom>
          <a:gradFill flip="none">
            <a:gsLst>
              <a:gs pos="100000">
                <a:srgbClr val="80B1DF"/>
              </a:gs>
              <a:gs pos="100000">
                <a:schemeClr val="accent1"/>
              </a:gs>
              <a:gs pos="100000">
                <a:schemeClr val="accent1"/>
              </a:gs>
              <a:gs pos="100000">
                <a:schemeClr val="accent1"/>
              </a:gs>
              <a:gs pos="100000">
                <a:schemeClr val="accent1"/>
              </a:gs>
              <a:gs pos="100000">
                <a:srgbClr val="C8DEF2"/>
              </a:gs>
              <a:gs pos="0">
                <a:srgbClr val="64A5DC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360" spc="360" dirty="0">
              <a:solidFill>
                <a:schemeClr val="bg1"/>
              </a:solidFill>
              <a:latin typeface="Gen Jyuu Gothic Monospace Regul" panose="020B0309020203020207" pitchFamily="49" charset="-128"/>
              <a:ea typeface="Gen Jyuu Gothic Monospace Regul" panose="020B0309020203020207" pitchFamily="49" charset="-128"/>
              <a:cs typeface="Gen Jyuu Gothic Monospace Regul" panose="020B0309020203020207" pitchFamily="49" charset="-128"/>
              <a:sym typeface="Gen Jyuu Gothic Monospace Regul" panose="020B0309020203020207" pitchFamily="49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系统用例图</a:t>
            </a:r>
          </a:p>
        </p:txBody>
      </p:sp>
      <p:pic>
        <p:nvPicPr>
          <p:cNvPr id="3" name="图片 -2147482620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1050" y="808990"/>
            <a:ext cx="5003165" cy="58534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2" name="矩形 41"/>
          <p:cNvSpPr/>
          <p:nvPr/>
        </p:nvSpPr>
        <p:spPr>
          <a:xfrm rot="18900000">
            <a:off x="-220345" y="2094230"/>
            <a:ext cx="3164205" cy="480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3000000" scaled="0"/>
          </a:gra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360" spc="360" dirty="0">
              <a:solidFill>
                <a:schemeClr val="bg1"/>
              </a:solidFill>
              <a:latin typeface="Gen Jyuu Gothic Monospace Regul" panose="020B0309020203020207" pitchFamily="49" charset="-128"/>
              <a:ea typeface="Gen Jyuu Gothic Monospace Regul" panose="020B0309020203020207" pitchFamily="49" charset="-128"/>
              <a:cs typeface="Gen Jyuu Gothic Monospace Regul" panose="020B0309020203020207" pitchFamily="49" charset="-128"/>
              <a:sym typeface="Gen Jyuu Gothic Monospace Regul" panose="020B0309020203020207" pitchFamily="49" charset="-128"/>
            </a:endParaRPr>
          </a:p>
        </p:txBody>
      </p:sp>
      <p:grpSp>
        <p:nvGrpSpPr>
          <p:cNvPr id="45" name="组合 44"/>
          <p:cNvGrpSpPr/>
          <p:nvPr/>
        </p:nvGrpSpPr>
        <p:grpSpPr>
          <a:xfrm rot="10800000">
            <a:off x="9068435" y="3091815"/>
            <a:ext cx="3163570" cy="3689350"/>
            <a:chOff x="13467" y="3861"/>
            <a:chExt cx="4982" cy="5810"/>
          </a:xfrm>
        </p:grpSpPr>
        <p:sp>
          <p:nvSpPr>
            <p:cNvPr id="43" name="矩形 42"/>
            <p:cNvSpPr/>
            <p:nvPr/>
          </p:nvSpPr>
          <p:spPr>
            <a:xfrm rot="17460000">
              <a:off x="12746" y="6342"/>
              <a:ext cx="5810" cy="849"/>
            </a:xfrm>
            <a:prstGeom prst="rect">
              <a:avLst/>
            </a:prstGeom>
            <a:gradFill flip="none">
              <a:gsLst>
                <a:gs pos="100000">
                  <a:srgbClr val="80B1DF"/>
                </a:gs>
                <a:gs pos="100000">
                  <a:schemeClr val="accent1"/>
                </a:gs>
                <a:gs pos="100000">
                  <a:schemeClr val="accent1"/>
                </a:gs>
                <a:gs pos="100000">
                  <a:schemeClr val="accent1"/>
                </a:gs>
                <a:gs pos="100000">
                  <a:schemeClr val="accent1"/>
                </a:gs>
                <a:gs pos="100000">
                  <a:srgbClr val="C8DEF2"/>
                </a:gs>
                <a:gs pos="0">
                  <a:srgbClr val="64A5DC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3360" spc="360" dirty="0">
                <a:solidFill>
                  <a:schemeClr val="bg1"/>
                </a:solidFill>
                <a:latin typeface="Gen Jyuu Gothic Monospace Regul" panose="020B0309020203020207" pitchFamily="49" charset="-128"/>
                <a:ea typeface="Gen Jyuu Gothic Monospace Regul" panose="020B0309020203020207" pitchFamily="49" charset="-128"/>
                <a:cs typeface="Gen Jyuu Gothic Monospace Regul" panose="020B0309020203020207" pitchFamily="49" charset="-128"/>
                <a:sym typeface="Gen Jyuu Gothic Monospace Regul" panose="020B0309020203020207" pitchFamily="49" charset="-128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 rot="18900000">
              <a:off x="13467" y="5841"/>
              <a:ext cx="4983" cy="756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3000000" scaled="0"/>
            </a:gra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3360" spc="360" dirty="0">
                <a:solidFill>
                  <a:schemeClr val="bg1"/>
                </a:solidFill>
                <a:latin typeface="Gen Jyuu Gothic Monospace Regul" panose="020B0309020203020207" pitchFamily="49" charset="-128"/>
                <a:ea typeface="Gen Jyuu Gothic Monospace Regul" panose="020B0309020203020207" pitchFamily="49" charset="-128"/>
                <a:cs typeface="Gen Jyuu Gothic Monospace Regul" panose="020B0309020203020207" pitchFamily="49" charset="-128"/>
                <a:sym typeface="Gen Jyuu Gothic Monospace Regul" panose="020B0309020203020207" pitchFamily="49" charset="-128"/>
              </a:endParaRPr>
            </a:p>
          </p:txBody>
        </p:sp>
      </p:grpSp>
    </p:spTree>
  </p:cSld>
  <p:clrMapOvr>
    <a:masterClrMapping/>
  </p:clrMapOvr>
  <p:transition spd="slow" advClick="0" advTm="200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1188" b="41218"/>
          <a:stretch>
            <a:fillRect/>
          </a:stretch>
        </p:blipFill>
        <p:spPr>
          <a:xfrm>
            <a:off x="0" y="-1107"/>
            <a:ext cx="12187066" cy="68591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97"/>
            <a:ext cx="3657428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574" y="-1107"/>
            <a:ext cx="3657428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18505" y="2263275"/>
            <a:ext cx="3519577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r>
              <a:rPr lang="en-US" altLang="zh-CN" sz="5400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PART 03</a:t>
            </a:r>
            <a:endParaRPr lang="zh-CN" altLang="en-US" sz="5400" dirty="0">
              <a:solidFill>
                <a:srgbClr val="411E5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03477" y="3289041"/>
            <a:ext cx="51496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系统设计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系统架构设计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713345" y="1986280"/>
            <a:ext cx="3575050" cy="341376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该系统采用MVC设计模式，将项目分为模型、视图和控制器三个部分。模型层再细分成Service层和DAO层，Service层负责控制事务，DAO层负责完成数据库表的CRUD操作。视图层主要是JSP，控制器控制数据流向模型对象并在数据变化时更新视图。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501775" y="888365"/>
            <a:ext cx="5335143" cy="5512498"/>
            <a:chOff x="2365" y="1399"/>
            <a:chExt cx="8844" cy="9138"/>
          </a:xfrm>
        </p:grpSpPr>
        <p:grpSp>
          <p:nvGrpSpPr>
            <p:cNvPr id="16" name="组合 15"/>
            <p:cNvGrpSpPr/>
            <p:nvPr/>
          </p:nvGrpSpPr>
          <p:grpSpPr>
            <a:xfrm>
              <a:off x="2365" y="2413"/>
              <a:ext cx="8844" cy="8124"/>
              <a:chOff x="2365" y="1718"/>
              <a:chExt cx="9309" cy="855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365" y="2114"/>
                <a:ext cx="8149" cy="8156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1600" kern="0" dirty="0">
                  <a:solidFill>
                    <a:schemeClr val="bg1"/>
                  </a:solidFill>
                  <a:latin typeface="Source Han Sans K Medium" panose="020B0600000000000000" pitchFamily="34" charset="-128"/>
                  <a:ea typeface="Source Han Sans K Medium" panose="020B0600000000000000" pitchFamily="34" charset="-128"/>
                  <a:sym typeface="Source Han Sans K Medium" panose="020B0600000000000000" pitchFamily="34" charset="-128"/>
                </a:endParaRPr>
              </a:p>
            </p:txBody>
          </p:sp>
          <p:cxnSp>
            <p:nvCxnSpPr>
              <p:cNvPr id="63" name="直接连接符 62"/>
              <p:cNvCxnSpPr/>
              <p:nvPr/>
            </p:nvCxnSpPr>
            <p:spPr>
              <a:xfrm>
                <a:off x="11674" y="2879"/>
                <a:ext cx="0" cy="5873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组合 6"/>
              <p:cNvGrpSpPr/>
              <p:nvPr/>
            </p:nvGrpSpPr>
            <p:grpSpPr>
              <a:xfrm>
                <a:off x="3239" y="2989"/>
                <a:ext cx="6401" cy="6405"/>
                <a:chOff x="1977" y="1929"/>
                <a:chExt cx="7019" cy="7023"/>
              </a:xfrm>
            </p:grpSpPr>
            <p:sp>
              <p:nvSpPr>
                <p:cNvPr id="54" name="椭圆 53"/>
                <p:cNvSpPr/>
                <p:nvPr/>
              </p:nvSpPr>
              <p:spPr>
                <a:xfrm>
                  <a:off x="1977" y="1929"/>
                  <a:ext cx="7019" cy="7023"/>
                </a:xfrm>
                <a:prstGeom prst="ellipse">
                  <a:avLst/>
                </a:prstGeom>
                <a:solidFill>
                  <a:srgbClr val="4995D6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1600" kern="0" dirty="0">
                    <a:solidFill>
                      <a:schemeClr val="bg1"/>
                    </a:solidFill>
                    <a:latin typeface="Source Han Sans K Medium" panose="020B0600000000000000" pitchFamily="34" charset="-128"/>
                    <a:ea typeface="Source Han Sans K Medium" panose="020B0600000000000000" pitchFamily="34" charset="-128"/>
                    <a:sym typeface="Source Han Sans K Medium" panose="020B0600000000000000" pitchFamily="34" charset="-128"/>
                  </a:endParaRPr>
                </a:p>
              </p:txBody>
            </p:sp>
            <p:sp>
              <p:nvSpPr>
                <p:cNvPr id="5" name="椭圆 4"/>
                <p:cNvSpPr/>
                <p:nvPr/>
              </p:nvSpPr>
              <p:spPr>
                <a:xfrm>
                  <a:off x="3030" y="2982"/>
                  <a:ext cx="4815" cy="4818"/>
                </a:xfrm>
                <a:prstGeom prst="ellipse">
                  <a:avLst/>
                </a:prstGeom>
                <a:solidFill>
                  <a:srgbClr val="8ABBE5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1600" kern="0" dirty="0">
                    <a:solidFill>
                      <a:schemeClr val="bg1"/>
                    </a:solidFill>
                    <a:latin typeface="Source Han Sans K Medium" panose="020B0600000000000000" pitchFamily="34" charset="-128"/>
                    <a:ea typeface="Source Han Sans K Medium" panose="020B0600000000000000" pitchFamily="34" charset="-128"/>
                    <a:sym typeface="Source Han Sans K Medium" panose="020B0600000000000000" pitchFamily="34" charset="-128"/>
                  </a:endParaRPr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4308" y="4261"/>
                  <a:ext cx="2358" cy="236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1600" kern="0" dirty="0">
                    <a:solidFill>
                      <a:schemeClr val="bg1"/>
                    </a:solidFill>
                    <a:latin typeface="Source Han Sans K Medium" panose="020B0600000000000000" pitchFamily="34" charset="-128"/>
                    <a:ea typeface="Source Han Sans K Medium" panose="020B0600000000000000" pitchFamily="34" charset="-128"/>
                    <a:sym typeface="Source Han Sans K Medium" panose="020B0600000000000000" pitchFamily="34" charset="-128"/>
                  </a:endParaRPr>
                </a:p>
              </p:txBody>
            </p:sp>
          </p:grpSp>
          <p:cxnSp>
            <p:nvCxnSpPr>
              <p:cNvPr id="8" name="直接连接符 7"/>
              <p:cNvCxnSpPr/>
              <p:nvPr/>
            </p:nvCxnSpPr>
            <p:spPr>
              <a:xfrm>
                <a:off x="6416" y="1718"/>
                <a:ext cx="26" cy="4236"/>
              </a:xfrm>
              <a:prstGeom prst="line">
                <a:avLst/>
              </a:prstGeom>
              <a:ln w="88900" cap="sq" cmpd="sng">
                <a:solidFill>
                  <a:srgbClr val="297ED5"/>
                </a:solidFill>
                <a:prstDash val="solid"/>
                <a:headEnd type="none"/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5309" y="2877"/>
                <a:ext cx="2285" cy="1014"/>
              </a:xfrm>
              <a:prstGeom prst="rect">
                <a:avLst/>
              </a:prstGeom>
              <a:noFill/>
              <a:effectLst/>
            </p:spPr>
            <p:txBody>
              <a:bodyPr wrap="square" lIns="91417" tIns="45708" rIns="91417" bIns="45708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2400" b="1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Source Han Sans K Medium" panose="020B0600000000000000" pitchFamily="34" charset="-128"/>
                  </a:rPr>
                  <a:t>Servlet</a:t>
                </a: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5637" y="1975"/>
                <a:ext cx="1516" cy="1014"/>
              </a:xfrm>
              <a:prstGeom prst="rect">
                <a:avLst/>
              </a:prstGeom>
              <a:noFill/>
              <a:effectLst/>
            </p:spPr>
            <p:txBody>
              <a:bodyPr wrap="square" lIns="91417" tIns="45708" rIns="91417" bIns="45708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2400" b="1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Source Han Sans K Medium" panose="020B0600000000000000" pitchFamily="34" charset="-128"/>
                  </a:rPr>
                  <a:t>JSP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5796" y="4003"/>
                <a:ext cx="1450" cy="1014"/>
              </a:xfrm>
              <a:prstGeom prst="rect">
                <a:avLst/>
              </a:prstGeom>
              <a:noFill/>
              <a:effectLst/>
            </p:spPr>
            <p:txBody>
              <a:bodyPr wrap="square" lIns="91417" tIns="45708" rIns="91417" bIns="45708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altLang="zh-CN" sz="2400" b="1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Source Han Sans K Medium" panose="020B0600000000000000" pitchFamily="34" charset="-128"/>
                  </a:rPr>
                  <a:t>Dao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599" y="5665"/>
                <a:ext cx="1688" cy="963"/>
              </a:xfrm>
              <a:prstGeom prst="rect">
                <a:avLst/>
              </a:prstGeom>
              <a:noFill/>
              <a:effectLst/>
            </p:spPr>
            <p:txBody>
              <a:bodyPr wrap="square" lIns="91417" tIns="45708" rIns="91417" bIns="45708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2000" b="1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Source Han Sans K Medium" panose="020B0600000000000000" pitchFamily="34" charset="-128"/>
                  </a:rPr>
                  <a:t>数据库</a:t>
                </a:r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5451" y="1399"/>
              <a:ext cx="1516" cy="869"/>
            </a:xfrm>
            <a:prstGeom prst="rect">
              <a:avLst/>
            </a:prstGeom>
            <a:noFill/>
            <a:effectLst/>
          </p:spPr>
          <p:txBody>
            <a:bodyPr wrap="square" lIns="91417" tIns="45708" rIns="91417" bIns="45708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Source Han Sans K Medium" panose="020B0600000000000000" pitchFamily="34" charset="-128"/>
                </a:rPr>
                <a:t>用户</a:t>
              </a: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533900" y="2920365"/>
            <a:ext cx="495935" cy="50546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po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042535" y="2585085"/>
            <a:ext cx="495935" cy="50546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vo</a:t>
            </a:r>
          </a:p>
        </p:txBody>
      </p:sp>
      <p:grpSp>
        <p:nvGrpSpPr>
          <p:cNvPr id="29" name="组合 28"/>
          <p:cNvGrpSpPr/>
          <p:nvPr/>
        </p:nvGrpSpPr>
        <p:grpSpPr>
          <a:xfrm rot="19380000">
            <a:off x="4415155" y="3020060"/>
            <a:ext cx="401955" cy="93980"/>
            <a:chOff x="10086" y="2362"/>
            <a:chExt cx="887" cy="148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10114" y="2362"/>
              <a:ext cx="859" cy="0"/>
            </a:xfrm>
            <a:prstGeom prst="line">
              <a:avLst/>
            </a:prstGeom>
            <a:ln w="0" cap="sq" cmpd="sng">
              <a:solidFill>
                <a:srgbClr val="297ED5"/>
              </a:solidFill>
              <a:prstDash val="solid"/>
              <a:headEnd type="non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10086" y="2501"/>
              <a:ext cx="842" cy="9"/>
            </a:xfrm>
            <a:prstGeom prst="line">
              <a:avLst/>
            </a:prstGeom>
            <a:ln w="0" cap="sq" cmpd="sng">
              <a:solidFill>
                <a:srgbClr val="297ED5"/>
              </a:solidFill>
              <a:prstDash val="solid"/>
              <a:headEnd type="non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 rot="19380000">
            <a:off x="4917440" y="2667000"/>
            <a:ext cx="401955" cy="93980"/>
            <a:chOff x="10086" y="2362"/>
            <a:chExt cx="887" cy="148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10114" y="2362"/>
              <a:ext cx="859" cy="0"/>
            </a:xfrm>
            <a:prstGeom prst="line">
              <a:avLst/>
            </a:prstGeom>
            <a:ln w="0" cap="sq" cmpd="sng">
              <a:solidFill>
                <a:srgbClr val="297ED5"/>
              </a:solidFill>
              <a:prstDash val="solid"/>
              <a:headEnd type="non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>
              <a:off x="10086" y="2501"/>
              <a:ext cx="842" cy="9"/>
            </a:xfrm>
            <a:prstGeom prst="line">
              <a:avLst/>
            </a:prstGeom>
            <a:ln w="0" cap="sq" cmpd="sng">
              <a:solidFill>
                <a:srgbClr val="297ED5"/>
              </a:solidFill>
              <a:prstDash val="solid"/>
              <a:headEnd type="non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功能模块设计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46150" y="2047875"/>
            <a:ext cx="10299700" cy="415290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ctr" fontAlgn="auto">
              <a:lnSpc>
                <a:spcPct val="100000"/>
              </a:lnSpc>
            </a:pP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①用户登录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用户输入账号和密码，点击登录按钮进行登录系统，根据登录身份的权限不同，允许使用不同的功能模块。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②挂号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如果是第一次挂号，需要填写患者的姓名，身份证号，性别，出生日期等个人基本信息，系统自动生成可用病历号；如果之前挂过号，输入患者的病历号，直接列出以上个人信息。系统将自动初始化性别，挂号级别，挂号科室，挂号医生，显示在下拉列表中。科室和医生是一对多的关系，切换科室和号别，更新医生列表。根据号别切换诊费，普通号别和专家号别的费用从数据库中读取。填写挂号信息完毕后，点击挂号按钮，使用JS实现表单验证，表单校验正确，提交表单，否则弹出错误提示信息，不提交表单。保存挂号信息到数据库，系统为每次挂号生成唯一的挂号ID，挂号完成将弹出成功提示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③退号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用户输入病历号，点击搜索按钮，表格中列出当日当前病历号下的所有挂号信息。选择某一行的挂号信息，点击退号按钮，对退号操作进行校验，已经看诊的不能退号，退号成功将弹出提示框。退号后不能进行缴费，退费等后续操作。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603250" y="878205"/>
            <a:ext cx="10685780" cy="1344314"/>
            <a:chOff x="4318" y="1669"/>
            <a:chExt cx="16828" cy="2097"/>
          </a:xfrm>
          <a:gradFill>
            <a:gsLst>
              <a:gs pos="100000">
                <a:srgbClr val="80B1DF"/>
              </a:gs>
              <a:gs pos="100000">
                <a:schemeClr val="accent1"/>
              </a:gs>
              <a:gs pos="100000">
                <a:schemeClr val="accent1"/>
              </a:gs>
              <a:gs pos="100000">
                <a:srgbClr val="4995D6"/>
              </a:gs>
              <a:gs pos="100000">
                <a:schemeClr val="accent1"/>
              </a:gs>
              <a:gs pos="100000">
                <a:srgbClr val="C8DEF2"/>
              </a:gs>
              <a:gs pos="32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/>
              </a:gs>
            </a:gsLst>
            <a:lin ang="0" scaled="0"/>
          </a:gradFill>
        </p:grpSpPr>
        <p:sp>
          <p:nvSpPr>
            <p:cNvPr id="8" name="矩形 7"/>
            <p:cNvSpPr/>
            <p:nvPr/>
          </p:nvSpPr>
          <p:spPr>
            <a:xfrm>
              <a:off x="4924" y="1669"/>
              <a:ext cx="16222" cy="209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800000">
              <a:off x="4318" y="2405"/>
              <a:ext cx="526" cy="454"/>
            </a:xfrm>
            <a:prstGeom prst="triangle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88695" y="1019175"/>
            <a:ext cx="10300335" cy="102870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ctr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功能模块划分</a:t>
            </a:r>
            <a:endParaRPr lang="en-US" b="1" dirty="0">
              <a:solidFill>
                <a:srgbClr val="297ED5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</a:t>
            </a: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根据业务流程和功能分析，将该系统的功能划分为：用户登录、挂号、退号、医生看诊、医生开药、收费、药房发药这7个功能模块。此外，增加了费用查询功能模块。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9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功能模块设计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91540" y="912495"/>
            <a:ext cx="10433050" cy="561467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④医生看诊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系统将在医生成功登录后，自动查找该医生当日的待诊患者和已诊患者列表，并显示在页面的左边。医生在待诊患者列表中选择某一位患者，点击“门诊病历”，填写该患者的病历信息，点击保存按钮，保存就诊信息，已就诊的患者不能进行退号操作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⑤医生开药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医生在已诊患者列表中选择某一位患者，点击“成药处方”，填写药品的名称、数量、用法、用量等信息并点击增方，数据库自动读取药品的规格、单价等信息并显示在表格中，医生勾选表格中的药品，并点击开药按钮完成操作，系统将弹出开药成功或失败的消息提示框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⑥收费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输入病历号，列出药品费用列表，点击列头的全选进行选中所有行，选择某些行，点击“收费结算”按钮，弹出“发票信息（交费）”消息框，填写实收金额，使用js自动计算找零金额并显示在消息框内，点击收费按钮，保存收费信息到数据库，系统将弹出收费成功或失败的提示框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⑦药房发药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填写病历号和开药时间，点击查询按钮，将符合条件的所有药品明细显示在表格中，选择表格中的药品明细，点击发药按钮完成操作，保存发药信息到数据库，系统将弹出操作成功或失败的提示框。</a:t>
            </a: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⑧费用查询</a:t>
            </a:r>
            <a:endParaRPr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algn="just" fontAlgn="auto">
              <a:lnSpc>
                <a:spcPct val="100000"/>
              </a:lnSpc>
              <a:spcBef>
                <a:spcPts val="600"/>
              </a:spcBef>
            </a:pPr>
            <a:r>
              <a:rPr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医生在已诊患者列表中选择某一位患者，点击“费用明细”，系统将自动刷新该患者今天的费用明细，并以表格的形式展示在界面上，费用明细包括：项目、数量、单价、开立时间、状态（已缴费、未缴费）等，还将展示该患者的已缴费总额和待支付总额。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类的设计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4974590" y="2232025"/>
            <a:ext cx="6456680" cy="2584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algn="just" fontAlgn="auto">
              <a:lnSpc>
                <a:spcPct val="150000"/>
              </a:lnSpc>
            </a:pPr>
            <a:r>
              <a:rPr lang="zh-CN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本系统在对于类的设计上，将PO和VO分离，PO类用于封装数据库的表对象，VO类用于封装每个页面中的数据集，这两个类的方法主要是get()和set()方法；</a:t>
            </a:r>
            <a:r>
              <a:rPr lang="en-US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Dao</a:t>
            </a:r>
            <a:r>
              <a:rPr lang="zh-CN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类用于读取数据库中的表对象，或者将页面中的数据存储到数据库中，即数据库的存取操作，每个Dao接口类对应一个Dao类；</a:t>
            </a:r>
            <a:r>
              <a:rPr lang="en-US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Servlet</a:t>
            </a:r>
            <a:r>
              <a:rPr lang="zh-CN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类用于控制事务；过滤器用于实现系统的字符编码和防盗链功能。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38480" y="1278890"/>
            <a:ext cx="4437126" cy="4451985"/>
            <a:chOff x="6404" y="3358"/>
            <a:chExt cx="3882" cy="3895"/>
          </a:xfrm>
        </p:grpSpPr>
        <p:grpSp>
          <p:nvGrpSpPr>
            <p:cNvPr id="5" name="组合 4"/>
            <p:cNvGrpSpPr/>
            <p:nvPr/>
          </p:nvGrpSpPr>
          <p:grpSpPr>
            <a:xfrm>
              <a:off x="6404" y="3358"/>
              <a:ext cx="2198" cy="2198"/>
              <a:chOff x="7350" y="3285"/>
              <a:chExt cx="2198" cy="2198"/>
            </a:xfrm>
          </p:grpSpPr>
          <p:sp>
            <p:nvSpPr>
              <p:cNvPr id="22" name="Diamond 4"/>
              <p:cNvSpPr/>
              <p:nvPr/>
            </p:nvSpPr>
            <p:spPr>
              <a:xfrm rot="2700000">
                <a:off x="7350" y="3285"/>
                <a:ext cx="2198" cy="2198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3600">
                  <a:latin typeface="微软雅黑" panose="020B0503020204020204" charset="-122"/>
                  <a:ea typeface="微软雅黑" panose="020B0503020204020204" charset="-122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7810" y="4021"/>
                <a:ext cx="1183" cy="5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PO</a:t>
                </a:r>
                <a:r>
                  <a:rPr lang="zh-CN" altLang="en-US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8088" y="5055"/>
              <a:ext cx="2198" cy="2198"/>
              <a:chOff x="7350" y="3285"/>
              <a:chExt cx="2198" cy="2198"/>
            </a:xfrm>
            <a:solidFill>
              <a:srgbClr val="4A66AC"/>
            </a:solidFill>
          </p:grpSpPr>
          <p:sp>
            <p:nvSpPr>
              <p:cNvPr id="31" name="Diamond 4"/>
              <p:cNvSpPr/>
              <p:nvPr/>
            </p:nvSpPr>
            <p:spPr>
              <a:xfrm rot="2700000">
                <a:off x="7350" y="3285"/>
                <a:ext cx="2198" cy="2198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3600">
                  <a:latin typeface="微软雅黑" panose="020B0503020204020204" charset="-122"/>
                  <a:ea typeface="微软雅黑" panose="020B0503020204020204" charset="-122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7693" y="4021"/>
                <a:ext cx="1415" cy="5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Dao</a:t>
                </a:r>
                <a:r>
                  <a:rPr lang="zh-CN" altLang="en-US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</a:t>
                </a: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8088" y="3358"/>
              <a:ext cx="2198" cy="2198"/>
              <a:chOff x="7350" y="3285"/>
              <a:chExt cx="2198" cy="2198"/>
            </a:xfrm>
            <a:solidFill>
              <a:srgbClr val="7E8FA9"/>
            </a:solidFill>
          </p:grpSpPr>
          <p:sp>
            <p:nvSpPr>
              <p:cNvPr id="34" name="Diamond 4"/>
              <p:cNvSpPr/>
              <p:nvPr/>
            </p:nvSpPr>
            <p:spPr>
              <a:xfrm rot="2700000">
                <a:off x="7350" y="3285"/>
                <a:ext cx="2198" cy="2198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3600">
                  <a:latin typeface="微软雅黑" panose="020B0503020204020204" charset="-122"/>
                  <a:ea typeface="微软雅黑" panose="020B0503020204020204" charset="-122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7792" y="4021"/>
                <a:ext cx="1206" cy="564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VO</a:t>
                </a:r>
                <a:r>
                  <a:rPr lang="zh-CN" altLang="en-US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</a:t>
                </a: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6404" y="5055"/>
              <a:ext cx="2198" cy="2198"/>
              <a:chOff x="7350" y="3285"/>
              <a:chExt cx="2198" cy="2198"/>
            </a:xfrm>
            <a:solidFill>
              <a:srgbClr val="5AA2AE"/>
            </a:solidFill>
          </p:grpSpPr>
          <p:sp>
            <p:nvSpPr>
              <p:cNvPr id="37" name="Diamond 4"/>
              <p:cNvSpPr/>
              <p:nvPr/>
            </p:nvSpPr>
            <p:spPr>
              <a:xfrm rot="2700000">
                <a:off x="7350" y="3285"/>
                <a:ext cx="2198" cy="2198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3600">
                  <a:latin typeface="微软雅黑" panose="020B0503020204020204" charset="-122"/>
                  <a:ea typeface="微软雅黑" panose="020B0503020204020204" charset="-122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7651" y="3909"/>
                <a:ext cx="1645" cy="10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Servlet</a:t>
                </a:r>
              </a:p>
              <a:p>
                <a:pPr algn="ctr"/>
                <a:r>
                  <a:rPr lang="zh-CN" altLang="en-US" sz="3600" b="1" kern="1700" spc="1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</a:t>
                </a:r>
              </a:p>
            </p:txBody>
          </p:sp>
        </p:grpSp>
      </p:grpSp>
    </p:spTree>
  </p:cSld>
  <p:clrMapOvr>
    <a:masterClrMapping/>
  </p:clrMapOvr>
  <p:transition spd="slow" advClick="0" advTm="20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类的设计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342265" y="3931920"/>
            <a:ext cx="5257165" cy="273685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loginServlet //登录系统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initialRegisterServlet //初始化挂号界面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changeInformServlet //挂号界面，输入病历号显示患者个人信息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changeDoctorServlet //挂号界面，根据挂号级别切换医生列表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changeFeeServlet //挂号界面，根据级别、病历本等切换挂号费用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registerServlet //完成挂号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doctorServlet //看诊/开药界面，查找待诊、已诊患者并显示在列表上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initialSystemServlet //点击列表的患者，刷新看诊/开药界面的信息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saveServlet //保存看诊信息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addServlet //开药界面，增方操作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submitServlet //完成开药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chargeSearchServlet //收费界面，查找患者信息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chargeServlet //完成收费</a:t>
            </a:r>
          </a:p>
          <a:p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……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共计</a:t>
            </a: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17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个类</a:t>
            </a:r>
            <a:endParaRPr lang="zh-CN" altLang="en-US" sz="1600" kern="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Source Han Sans K Medium" panose="020B0600000000000000" pitchFamily="34" charset="-128"/>
              <a:cs typeface="Times New Roman" panose="02020603050405020304" charset="0"/>
              <a:sym typeface="Source Han Sans K Medium" panose="020B0600000000000000" pitchFamily="34" charset="-128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432560" y="1132840"/>
            <a:ext cx="8983980" cy="5139055"/>
            <a:chOff x="1295" y="1383"/>
            <a:chExt cx="14148" cy="8093"/>
          </a:xfrm>
        </p:grpSpPr>
        <p:grpSp>
          <p:nvGrpSpPr>
            <p:cNvPr id="17" name="组合 16"/>
            <p:cNvGrpSpPr/>
            <p:nvPr/>
          </p:nvGrpSpPr>
          <p:grpSpPr>
            <a:xfrm>
              <a:off x="6404" y="3358"/>
              <a:ext cx="3882" cy="3895"/>
              <a:chOff x="6404" y="3358"/>
              <a:chExt cx="3882" cy="3895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404" y="3358"/>
                <a:ext cx="2198" cy="2198"/>
                <a:chOff x="7350" y="3285"/>
                <a:chExt cx="2198" cy="2198"/>
              </a:xfrm>
            </p:grpSpPr>
            <p:sp>
              <p:nvSpPr>
                <p:cNvPr id="70" name="Diamond 4"/>
                <p:cNvSpPr/>
                <p:nvPr/>
              </p:nvSpPr>
              <p:spPr>
                <a:xfrm rot="2700000">
                  <a:off x="7350" y="3285"/>
                  <a:ext cx="2198" cy="2198"/>
                </a:xfrm>
                <a:prstGeom prst="diamond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6" name="文本框 5"/>
                <p:cNvSpPr txBox="1"/>
                <p:nvPr/>
              </p:nvSpPr>
              <p:spPr>
                <a:xfrm>
                  <a:off x="7792" y="4021"/>
                  <a:ext cx="1314" cy="7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en-US" altLang="zh-CN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PO</a:t>
                  </a:r>
                  <a:r>
                    <a:rPr lang="zh-CN" altLang="en-US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类</a:t>
                  </a: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8088" y="5055"/>
                <a:ext cx="2198" cy="2198"/>
                <a:chOff x="7350" y="3285"/>
                <a:chExt cx="2198" cy="2198"/>
              </a:xfrm>
              <a:solidFill>
                <a:srgbClr val="4A66AC"/>
              </a:solidFill>
            </p:grpSpPr>
            <p:sp>
              <p:nvSpPr>
                <p:cNvPr id="9" name="Diamond 4"/>
                <p:cNvSpPr/>
                <p:nvPr/>
              </p:nvSpPr>
              <p:spPr>
                <a:xfrm rot="2700000">
                  <a:off x="7350" y="3285"/>
                  <a:ext cx="2198" cy="2198"/>
                </a:xfrm>
                <a:prstGeom prst="diamond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0" name="文本框 9"/>
                <p:cNvSpPr txBox="1"/>
                <p:nvPr/>
              </p:nvSpPr>
              <p:spPr>
                <a:xfrm>
                  <a:off x="7666" y="4021"/>
                  <a:ext cx="1576" cy="7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grpFill/>
                    </a14:hiddenFill>
                  </a:ext>
                </a:extLst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en-US" altLang="zh-CN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Dao</a:t>
                  </a:r>
                  <a:r>
                    <a:rPr lang="zh-CN" altLang="en-US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类</a:t>
                  </a: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8088" y="3358"/>
                <a:ext cx="2198" cy="2198"/>
                <a:chOff x="7350" y="3285"/>
                <a:chExt cx="2198" cy="2198"/>
              </a:xfrm>
              <a:solidFill>
                <a:srgbClr val="7E8FA9"/>
              </a:solidFill>
            </p:grpSpPr>
            <p:sp>
              <p:nvSpPr>
                <p:cNvPr id="12" name="Diamond 4"/>
                <p:cNvSpPr/>
                <p:nvPr/>
              </p:nvSpPr>
              <p:spPr>
                <a:xfrm rot="2700000">
                  <a:off x="7350" y="3285"/>
                  <a:ext cx="2198" cy="2198"/>
                </a:xfrm>
                <a:prstGeom prst="diamond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7792" y="4021"/>
                  <a:ext cx="1314" cy="725"/>
                </a:xfrm>
                <a:prstGeom prst="rect">
                  <a:avLst/>
                </a:prstGeom>
                <a:grpFill/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en-US" altLang="zh-CN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VO</a:t>
                  </a:r>
                  <a:r>
                    <a:rPr lang="zh-CN" altLang="en-US" sz="2400" b="1" kern="1700" spc="100" dirty="0">
                      <a:solidFill>
                        <a:schemeClr val="bg1"/>
                      </a:solidFill>
                      <a:latin typeface="黑体" panose="02010609060101010101" charset="-122"/>
                      <a:ea typeface="黑体" panose="02010609060101010101" charset="-122"/>
                      <a:cs typeface="黑体" panose="02010609060101010101" charset="-122"/>
                    </a:rPr>
                    <a:t>类</a:t>
                  </a:r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6404" y="5055"/>
                <a:ext cx="2198" cy="2198"/>
                <a:chOff x="7350" y="3285"/>
                <a:chExt cx="2198" cy="2198"/>
              </a:xfrm>
              <a:solidFill>
                <a:srgbClr val="5AA2AE"/>
              </a:solidFill>
            </p:grpSpPr>
            <p:sp>
              <p:nvSpPr>
                <p:cNvPr id="15" name="Diamond 4"/>
                <p:cNvSpPr/>
                <p:nvPr/>
              </p:nvSpPr>
              <p:spPr>
                <a:xfrm rot="2700000">
                  <a:off x="7350" y="3285"/>
                  <a:ext cx="2198" cy="2198"/>
                </a:xfrm>
                <a:prstGeom prst="diamond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>
                  <a:off x="7554" y="3909"/>
                  <a:ext cx="1837" cy="111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grpFill/>
                    </a14:hiddenFill>
                  </a:ext>
                </a:ex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2000" b="1" kern="1700" spc="100" dirty="0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微软雅黑" panose="020B0503020204020204" charset="-122"/>
                    </a:rPr>
                    <a:t>Servlet</a:t>
                  </a:r>
                </a:p>
                <a:p>
                  <a:pPr algn="ctr"/>
                  <a:r>
                    <a:rPr lang="zh-CN" altLang="en-US" sz="2000" b="1" kern="1700" spc="100" dirty="0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微软雅黑" panose="020B0503020204020204" charset="-122"/>
                    </a:rPr>
                    <a:t>类</a:t>
                  </a:r>
                </a:p>
              </p:txBody>
            </p:sp>
          </p:grpSp>
        </p:grpSp>
        <p:cxnSp>
          <p:nvCxnSpPr>
            <p:cNvPr id="18" name="Straight Connector 83"/>
            <p:cNvCxnSpPr/>
            <p:nvPr/>
          </p:nvCxnSpPr>
          <p:spPr>
            <a:xfrm>
              <a:off x="1295" y="5310"/>
              <a:ext cx="14148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83"/>
            <p:cNvCxnSpPr/>
            <p:nvPr/>
          </p:nvCxnSpPr>
          <p:spPr>
            <a:xfrm>
              <a:off x="8340" y="1383"/>
              <a:ext cx="15" cy="8093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398780" y="815975"/>
            <a:ext cx="3643630" cy="255206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po_01patients //患者类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po_02users //用户类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po_03doctors //医生类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po_04administrators //管理员类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po_05diseases //疾病类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po_06drugs //药品类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po_13registeredGrades //挂号级别类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po_14registrationForm //挂号单类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po_15medicalRecordForm //病例表类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po_16homePageOfMedicalRecord //病例首页类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po_22invoices //发票类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po_23costDetails //费用明细</a:t>
            </a:r>
          </a:p>
          <a:p>
            <a:pPr fontAlgn="auto"/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……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共计</a:t>
            </a:r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23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个类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55520" y="3260725"/>
            <a:ext cx="2637155" cy="33591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一个类对应数据库的一个表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976110" y="815975"/>
            <a:ext cx="3643630" cy="95186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vo_1register //挂号类</a:t>
            </a:r>
          </a:p>
          <a:p>
            <a:pPr fontAlgn="auto"/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class vo_3consult //医生看诊类</a:t>
            </a:r>
          </a:p>
          <a:p>
            <a:pPr fontAlgn="auto"/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注：其它的页面没有对应的VO类是因为页面数据仅为1~2个，不需要类封装。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976110" y="3255010"/>
            <a:ext cx="2637155" cy="33591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一个类对应一个前端界面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002280" y="3649980"/>
            <a:ext cx="1955165" cy="33591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en-US" altLang="zh-CN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ControlServlet</a:t>
            </a:r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类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976110" y="3931920"/>
            <a:ext cx="5295265" cy="273685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po_01patientsDao //数据库中患者表的数据读取操作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po_02usersDao //数据库中用户表的数据读取操作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po_03doctorsDao //数据库中医生表的数据读取操作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po_04administratorsDao //数据库中管理员表的数据读取操作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po_06drugsDao //数据库中药品表的数据读取操作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po_10departmentsDao //数据库中科室表的数据读取操作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po_13registeredgradesDao //数据库中挂号级别表的数据读取操作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po_14registrationformDao //数据库中挂号单表的数据读取操作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po_15medicalrecordformDao //数据库中病例表的数据读取操作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po_16homepageofmedicalrecordDao//数据库病例首页的数据读取操作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po_17prescriptionDao //数据库中处方表的数据读取操作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po_18prescriptiondetailsDao //数据库中处方明细表的数据读取操作</a:t>
            </a:r>
          </a:p>
          <a:p>
            <a:r>
              <a: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Source Han Sans K Medium" panose="020B0600000000000000" pitchFamily="34" charset="-128"/>
                <a:cs typeface="Times New Roman" panose="02020603050405020304" charset="0"/>
                <a:sym typeface="Source Han Sans K Medium" panose="020B0600000000000000" pitchFamily="34" charset="-128"/>
              </a:rPr>
              <a:t>interface po_22invoicesDao //数据库中发票表的数据读取操作</a:t>
            </a:r>
          </a:p>
          <a:p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……13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个接口和</a:t>
            </a:r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13</a:t>
            </a: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个实现类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976110" y="3649980"/>
            <a:ext cx="2887980" cy="335915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fontAlgn="auto"/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一个</a:t>
            </a:r>
            <a:r>
              <a:rPr lang="en-US" altLang="zh-CN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Dao</a:t>
            </a:r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接口对应一个</a:t>
            </a:r>
            <a:r>
              <a:rPr lang="en-US" altLang="zh-CN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Dao</a:t>
            </a:r>
            <a:r>
              <a:rPr lang="zh-CN" altLang="en-US" sz="1600" b="1" kern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Source Han Sans K Medium" panose="020B0600000000000000" pitchFamily="34" charset="-128"/>
              </a:rPr>
              <a:t>类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8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1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7199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66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86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5399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bldLvl="0" animBg="1"/>
      <p:bldP spid="21" grpId="0" bldLvl="0" animBg="1"/>
      <p:bldP spid="23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728408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动态模型设计（时序图,以挂号为例）</a:t>
            </a:r>
          </a:p>
        </p:txBody>
      </p:sp>
      <p:pic>
        <p:nvPicPr>
          <p:cNvPr id="3" name="图片 -2147482619" descr="IMG_256"/>
          <p:cNvPicPr>
            <a:picLocks noChangeAspect="1"/>
          </p:cNvPicPr>
          <p:nvPr/>
        </p:nvPicPr>
        <p:blipFill>
          <a:blip r:embed="rId3"/>
          <a:srcRect r="1016" b="4012"/>
          <a:stretch>
            <a:fillRect/>
          </a:stretch>
        </p:blipFill>
        <p:spPr>
          <a:xfrm>
            <a:off x="988060" y="1316355"/>
            <a:ext cx="10129520" cy="44323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728408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动态模型设计（时序图,以收费为例）</a:t>
            </a:r>
          </a:p>
        </p:txBody>
      </p:sp>
      <p:pic>
        <p:nvPicPr>
          <p:cNvPr id="3" name="图片 -2147482617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695" y="868680"/>
            <a:ext cx="8590915" cy="58369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数据库设计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978535" y="1068070"/>
            <a:ext cx="10395585" cy="64389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/>
            <a:r>
              <a: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主要是数据库中表的结构和关系的设计，以及数据库的函数设计。数据库中共储存了23张表，以及本次实践所需的7个函数，详见下表：</a:t>
            </a:r>
          </a:p>
        </p:txBody>
      </p:sp>
      <p:graphicFrame>
        <p:nvGraphicFramePr>
          <p:cNvPr id="5" name="表格 4"/>
          <p:cNvGraphicFramePr/>
          <p:nvPr/>
        </p:nvGraphicFramePr>
        <p:xfrm>
          <a:off x="988060" y="2085340"/>
          <a:ext cx="7059930" cy="3879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7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5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0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30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数据库表名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数据库表名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患者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01patients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挂号级别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13registeredGrades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02users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挂号单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14registrationForm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医生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03doctors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病历表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15medicalRecordForm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04administrators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病历首页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16homePageOfMedicalRecord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疾病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05diseases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处方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17prescription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药品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06drugs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处方明细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18prescriptionDetails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处置项目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07disposals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处置明细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19disposalDetails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检验项目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08examine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查验单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20checkList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检查项目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09checks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查验结果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21checkResults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科室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10departments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发票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22invoices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排班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11scheduling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费用明细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23costDetails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排班规则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12rules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8780780" y="2084070"/>
          <a:ext cx="2837180" cy="236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3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591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操作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数据库函数名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挂号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1register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退号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2withdrawNumber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医生看诊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3cunsult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医生开药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4prescribing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交费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5pay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退费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6refund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药房发药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7dispensing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3702685" y="6048375"/>
            <a:ext cx="1163320" cy="36703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/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数据库表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525000" y="4548505"/>
            <a:ext cx="1348740" cy="36703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algn="just"/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数据库函数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699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bldLvl="0" animBg="1"/>
      <p:bldP spid="7" grpId="0" bldLvl="0" animBg="1"/>
      <p:bldP spid="8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7"/>
          <a:srcRect l="41188" b="41218"/>
          <a:stretch>
            <a:fillRect/>
          </a:stretch>
        </p:blipFill>
        <p:spPr>
          <a:xfrm>
            <a:off x="0" y="-1107"/>
            <a:ext cx="12187066" cy="68591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97"/>
            <a:ext cx="3657428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6642577" y="1540708"/>
            <a:ext cx="551180" cy="587865"/>
            <a:chOff x="7335520" y="-437099"/>
            <a:chExt cx="914400" cy="975261"/>
          </a:xfrm>
        </p:grpSpPr>
        <p:sp>
          <p:nvSpPr>
            <p:cNvPr id="6" name="矩形 5"/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Dubai Medium" panose="020B0603030403030204" pitchFamily="34" charset="-78"/>
                  <a:sym typeface="思源黑体旧字形 ExtraLight" panose="020B0200000000000000" pitchFamily="34" charset="-128"/>
                </a:rPr>
                <a:t>1</a:t>
              </a:r>
              <a:endParaRPr lang="zh-CN" altLang="en-US" sz="32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8" name="PA-文本框 10"/>
          <p:cNvSpPr txBox="1"/>
          <p:nvPr>
            <p:custDataLst>
              <p:tags r:id="rId1"/>
            </p:custDataLst>
          </p:nvPr>
        </p:nvSpPr>
        <p:spPr>
          <a:xfrm>
            <a:off x="7336685" y="1470896"/>
            <a:ext cx="32543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项目介绍和工作概述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6642577" y="2609669"/>
            <a:ext cx="551180" cy="587865"/>
            <a:chOff x="7335520" y="-437099"/>
            <a:chExt cx="914400" cy="975261"/>
          </a:xfrm>
        </p:grpSpPr>
        <p:sp>
          <p:nvSpPr>
            <p:cNvPr id="11" name="矩形 10"/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Dubai Medium" panose="020B0603030403030204" pitchFamily="34" charset="-78"/>
                  <a:sym typeface="思源黑体旧字形 ExtraLight" panose="020B0200000000000000" pitchFamily="34" charset="-128"/>
                </a:rPr>
                <a:t>2</a:t>
              </a:r>
              <a:endParaRPr lang="zh-CN" altLang="en-US" sz="32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3" name="PA-文本框 10"/>
          <p:cNvSpPr txBox="1"/>
          <p:nvPr>
            <p:custDataLst>
              <p:tags r:id="rId2"/>
            </p:custDataLst>
          </p:nvPr>
        </p:nvSpPr>
        <p:spPr>
          <a:xfrm>
            <a:off x="7336685" y="2539857"/>
            <a:ext cx="32543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系统分析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6642577" y="3678630"/>
            <a:ext cx="551180" cy="587865"/>
            <a:chOff x="7335520" y="-437099"/>
            <a:chExt cx="914400" cy="975261"/>
          </a:xfrm>
        </p:grpSpPr>
        <p:sp>
          <p:nvSpPr>
            <p:cNvPr id="16" name="矩形 15"/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Dubai Medium" panose="020B0603030403030204" pitchFamily="34" charset="-78"/>
                  <a:sym typeface="思源黑体旧字形 ExtraLight" panose="020B0200000000000000" pitchFamily="34" charset="-128"/>
                </a:rPr>
                <a:t>3</a:t>
              </a:r>
              <a:endParaRPr lang="zh-CN" altLang="en-US" sz="32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Dubai Medium" panose="020B0603030403030204" pitchFamily="34" charset="-7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8" name="PA-文本框 10"/>
          <p:cNvSpPr txBox="1"/>
          <p:nvPr>
            <p:custDataLst>
              <p:tags r:id="rId3"/>
            </p:custDataLst>
          </p:nvPr>
        </p:nvSpPr>
        <p:spPr>
          <a:xfrm>
            <a:off x="7336685" y="3591038"/>
            <a:ext cx="32543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系统设计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642577" y="4678044"/>
            <a:ext cx="3948588" cy="658046"/>
            <a:chOff x="10461" y="7367"/>
            <a:chExt cx="6218" cy="1036"/>
          </a:xfrm>
        </p:grpSpPr>
        <p:grpSp>
          <p:nvGrpSpPr>
            <p:cNvPr id="20" name="组合 19"/>
            <p:cNvGrpSpPr/>
            <p:nvPr/>
          </p:nvGrpSpPr>
          <p:grpSpPr>
            <a:xfrm>
              <a:off x="10461" y="7477"/>
              <a:ext cx="868" cy="926"/>
              <a:chOff x="7335520" y="-437099"/>
              <a:chExt cx="914400" cy="975261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7335520" y="-437099"/>
                <a:ext cx="914400" cy="74189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Dubai Medium" panose="020B0603030403030204" pitchFamily="34" charset="-78"/>
                    <a:sym typeface="思源黑体旧字形 ExtraLight" panose="020B0200000000000000" pitchFamily="34" charset="-128"/>
                  </a:rPr>
                  <a:t>4</a:t>
                </a:r>
                <a:endParaRPr lang="zh-CN" altLang="en-US" sz="32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Dubai Medium" panose="020B0603030403030204" pitchFamily="34" charset="-7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10800000">
                <a:off x="7335520" y="304799"/>
                <a:ext cx="914400" cy="233363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Dubai Medium" panose="020B0603030403030204" pitchFamily="34" charset="-7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3" name="PA-文本框 10"/>
            <p:cNvSpPr txBox="1"/>
            <p:nvPr>
              <p:custDataLst>
                <p:tags r:id="rId4"/>
              </p:custDataLst>
            </p:nvPr>
          </p:nvSpPr>
          <p:spPr>
            <a:xfrm>
              <a:off x="11554" y="7367"/>
              <a:ext cx="5125" cy="8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系统实现和产品展示</a:t>
              </a:r>
            </a:p>
          </p:txBody>
        </p:sp>
      </p:grpSp>
      <p:sp>
        <p:nvSpPr>
          <p:cNvPr id="25" name="矩形 24"/>
          <p:cNvSpPr/>
          <p:nvPr/>
        </p:nvSpPr>
        <p:spPr>
          <a:xfrm>
            <a:off x="1867308" y="3429000"/>
            <a:ext cx="40366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Bebas Neue" charset="0"/>
                <a:sym typeface="思源黑体旧字形 ExtraLight" panose="020B0200000000000000" pitchFamily="34" charset="-128"/>
              </a:rPr>
              <a:t>Contents</a:t>
            </a:r>
            <a:endParaRPr lang="zh-CN" altLang="en-US" sz="6000" dirty="0">
              <a:solidFill>
                <a:schemeClr val="accent2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67308" y="2121869"/>
            <a:ext cx="40366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目录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8" grpId="0"/>
      <p:bldP spid="25" grpId="0"/>
      <p:bldP spid="2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1188" b="41218"/>
          <a:stretch>
            <a:fillRect/>
          </a:stretch>
        </p:blipFill>
        <p:spPr>
          <a:xfrm>
            <a:off x="0" y="-1107"/>
            <a:ext cx="12187066" cy="68591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97"/>
            <a:ext cx="3657428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574" y="-1107"/>
            <a:ext cx="3657428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18505" y="2263275"/>
            <a:ext cx="3519577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r>
              <a:rPr lang="en-US" altLang="zh-CN" sz="5400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PART 04</a:t>
            </a:r>
            <a:endParaRPr lang="zh-CN" altLang="en-US" sz="5400" dirty="0">
              <a:solidFill>
                <a:srgbClr val="411E5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03477" y="3289041"/>
            <a:ext cx="51496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系统实现和产品展示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系统介绍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947920" y="1332865"/>
            <a:ext cx="630237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50000"/>
              </a:lnSpc>
            </a:pPr>
            <a:r>
              <a:rPr lang="en-US" altLang="zh-CN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本系统共计实现了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8个功能模块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，在实现了“挂号”、“医生看诊”、“医生开药”、“收费”这4个必做模块的全部功能后，还实现了“用户登录”、“退号”、“药房发药”这3个选做模块，此外，还为系统增加了“费用查询”的功能模块。</a:t>
            </a:r>
          </a:p>
          <a:p>
            <a:pPr algn="just" fontAlgn="auto">
              <a:lnSpc>
                <a:spcPct val="150000"/>
              </a:lnSpc>
            </a:pP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本系统的实现遵循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MVC设计模式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，采用了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Jquery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前端开发框架和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SSM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服务器端开发框架，使用了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Ajax技术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实现页面的异步提交和局部刷新。系统具有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美观合理的用户界面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，以及良好的系统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健壮性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和浏览器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兼容性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。系统能够实现根据登录者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身份权限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的不同，隐藏与其无关的功能界面。此外，本系统还使用了</a:t>
            </a:r>
            <a:r>
              <a:rPr lang="zh-CN" altLang="en-US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过滤器</a:t>
            </a:r>
            <a:r>
              <a:rPr lang="zh-CN" altLang="en-US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，以实现系统的字符编码功能和防盗链功能。</a:t>
            </a:r>
          </a:p>
        </p:txBody>
      </p:sp>
      <p:grpSp>
        <p:nvGrpSpPr>
          <p:cNvPr id="4" name="Group 65"/>
          <p:cNvGrpSpPr/>
          <p:nvPr/>
        </p:nvGrpSpPr>
        <p:grpSpPr>
          <a:xfrm>
            <a:off x="340360" y="1338580"/>
            <a:ext cx="4441190" cy="4347845"/>
            <a:chOff x="6719724" y="1526469"/>
            <a:chExt cx="4654292" cy="4654289"/>
          </a:xfrm>
        </p:grpSpPr>
        <p:grpSp>
          <p:nvGrpSpPr>
            <p:cNvPr id="77" name="Group 3"/>
            <p:cNvGrpSpPr/>
            <p:nvPr/>
          </p:nvGrpSpPr>
          <p:grpSpPr>
            <a:xfrm>
              <a:off x="7160508" y="1966944"/>
              <a:ext cx="3773030" cy="3773028"/>
              <a:chOff x="6452111" y="1451695"/>
              <a:chExt cx="3773030" cy="3773028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0" name="Freeform: Shape 4"/>
              <p:cNvSpPr/>
              <p:nvPr/>
            </p:nvSpPr>
            <p:spPr bwMode="auto">
              <a:xfrm>
                <a:off x="7885392" y="1451695"/>
                <a:ext cx="909413" cy="3773028"/>
              </a:xfrm>
              <a:custGeom>
                <a:avLst/>
                <a:gdLst>
                  <a:gd name="T0" fmla="*/ 285 w 928"/>
                  <a:gd name="T1" fmla="*/ 3832 h 3846"/>
                  <a:gd name="T2" fmla="*/ 107 w 928"/>
                  <a:gd name="T3" fmla="*/ 3766 h 3846"/>
                  <a:gd name="T4" fmla="*/ 27 w 928"/>
                  <a:gd name="T5" fmla="*/ 3674 h 3846"/>
                  <a:gd name="T6" fmla="*/ 0 w 928"/>
                  <a:gd name="T7" fmla="*/ 3553 h 3846"/>
                  <a:gd name="T8" fmla="*/ 53 w 928"/>
                  <a:gd name="T9" fmla="*/ 3267 h 3846"/>
                  <a:gd name="T10" fmla="*/ 260 w 928"/>
                  <a:gd name="T11" fmla="*/ 2694 h 3846"/>
                  <a:gd name="T12" fmla="*/ 383 w 928"/>
                  <a:gd name="T13" fmla="*/ 2216 h 3846"/>
                  <a:gd name="T14" fmla="*/ 401 w 928"/>
                  <a:gd name="T15" fmla="*/ 1774 h 3846"/>
                  <a:gd name="T16" fmla="*/ 303 w 928"/>
                  <a:gd name="T17" fmla="*/ 1281 h 3846"/>
                  <a:gd name="T18" fmla="*/ 107 w 928"/>
                  <a:gd name="T19" fmla="*/ 735 h 3846"/>
                  <a:gd name="T20" fmla="*/ 1 w 928"/>
                  <a:gd name="T21" fmla="*/ 349 h 3846"/>
                  <a:gd name="T22" fmla="*/ 15 w 928"/>
                  <a:gd name="T23" fmla="*/ 202 h 3846"/>
                  <a:gd name="T24" fmla="*/ 73 w 928"/>
                  <a:gd name="T25" fmla="*/ 108 h 3846"/>
                  <a:gd name="T26" fmla="*/ 225 w 928"/>
                  <a:gd name="T27" fmla="*/ 26 h 3846"/>
                  <a:gd name="T28" fmla="*/ 468 w 928"/>
                  <a:gd name="T29" fmla="*/ 0 h 3846"/>
                  <a:gd name="T30" fmla="*/ 680 w 928"/>
                  <a:gd name="T31" fmla="*/ 19 h 3846"/>
                  <a:gd name="T32" fmla="*/ 842 w 928"/>
                  <a:gd name="T33" fmla="*/ 91 h 3846"/>
                  <a:gd name="T34" fmla="*/ 909 w 928"/>
                  <a:gd name="T35" fmla="*/ 184 h 3846"/>
                  <a:gd name="T36" fmla="*/ 928 w 928"/>
                  <a:gd name="T37" fmla="*/ 307 h 3846"/>
                  <a:gd name="T38" fmla="*/ 854 w 928"/>
                  <a:gd name="T39" fmla="*/ 620 h 3846"/>
                  <a:gd name="T40" fmla="*/ 633 w 928"/>
                  <a:gd name="T41" fmla="*/ 1207 h 3846"/>
                  <a:gd name="T42" fmla="*/ 516 w 928"/>
                  <a:gd name="T43" fmla="*/ 1699 h 3846"/>
                  <a:gd name="T44" fmla="*/ 502 w 928"/>
                  <a:gd name="T45" fmla="*/ 1998 h 3846"/>
                  <a:gd name="T46" fmla="*/ 591 w 928"/>
                  <a:gd name="T47" fmla="*/ 2502 h 3846"/>
                  <a:gd name="T48" fmla="*/ 771 w 928"/>
                  <a:gd name="T49" fmla="*/ 3008 h 3846"/>
                  <a:gd name="T50" fmla="*/ 920 w 928"/>
                  <a:gd name="T51" fmla="*/ 3458 h 3846"/>
                  <a:gd name="T52" fmla="*/ 920 w 928"/>
                  <a:gd name="T53" fmla="*/ 3628 h 3846"/>
                  <a:gd name="T54" fmla="*/ 872 w 928"/>
                  <a:gd name="T55" fmla="*/ 3723 h 3846"/>
                  <a:gd name="T56" fmla="*/ 734 w 928"/>
                  <a:gd name="T57" fmla="*/ 3810 h 3846"/>
                  <a:gd name="T58" fmla="*/ 507 w 928"/>
                  <a:gd name="T59" fmla="*/ 3844 h 3846"/>
                  <a:gd name="T60" fmla="*/ 409 w 928"/>
                  <a:gd name="T61" fmla="*/ 2530 h 3846"/>
                  <a:gd name="T62" fmla="*/ 199 w 928"/>
                  <a:gd name="T63" fmla="*/ 3134 h 3846"/>
                  <a:gd name="T64" fmla="*/ 97 w 928"/>
                  <a:gd name="T65" fmla="*/ 3480 h 3846"/>
                  <a:gd name="T66" fmla="*/ 105 w 928"/>
                  <a:gd name="T67" fmla="*/ 3616 h 3846"/>
                  <a:gd name="T68" fmla="*/ 155 w 928"/>
                  <a:gd name="T69" fmla="*/ 3684 h 3846"/>
                  <a:gd name="T70" fmla="*/ 289 w 928"/>
                  <a:gd name="T71" fmla="*/ 3738 h 3846"/>
                  <a:gd name="T72" fmla="*/ 533 w 928"/>
                  <a:gd name="T73" fmla="*/ 3750 h 3846"/>
                  <a:gd name="T74" fmla="*/ 710 w 928"/>
                  <a:gd name="T75" fmla="*/ 3720 h 3846"/>
                  <a:gd name="T76" fmla="*/ 808 w 928"/>
                  <a:gd name="T77" fmla="*/ 3653 h 3846"/>
                  <a:gd name="T78" fmla="*/ 834 w 928"/>
                  <a:gd name="T79" fmla="*/ 3579 h 3846"/>
                  <a:gd name="T80" fmla="*/ 791 w 928"/>
                  <a:gd name="T81" fmla="*/ 3329 h 3846"/>
                  <a:gd name="T82" fmla="*/ 591 w 928"/>
                  <a:gd name="T83" fmla="*/ 2799 h 3846"/>
                  <a:gd name="T84" fmla="*/ 454 w 928"/>
                  <a:gd name="T85" fmla="*/ 2345 h 3846"/>
                  <a:gd name="T86" fmla="*/ 289 w 928"/>
                  <a:gd name="T87" fmla="*/ 106 h 3846"/>
                  <a:gd name="T88" fmla="*/ 155 w 928"/>
                  <a:gd name="T89" fmla="*/ 160 h 3846"/>
                  <a:gd name="T90" fmla="*/ 105 w 928"/>
                  <a:gd name="T91" fmla="*/ 228 h 3846"/>
                  <a:gd name="T92" fmla="*/ 97 w 928"/>
                  <a:gd name="T93" fmla="*/ 364 h 3846"/>
                  <a:gd name="T94" fmla="*/ 199 w 928"/>
                  <a:gd name="T95" fmla="*/ 711 h 3846"/>
                  <a:gd name="T96" fmla="*/ 409 w 928"/>
                  <a:gd name="T97" fmla="*/ 1315 h 3846"/>
                  <a:gd name="T98" fmla="*/ 502 w 928"/>
                  <a:gd name="T99" fmla="*/ 1311 h 3846"/>
                  <a:gd name="T100" fmla="*/ 725 w 928"/>
                  <a:gd name="T101" fmla="*/ 700 h 3846"/>
                  <a:gd name="T102" fmla="*/ 831 w 928"/>
                  <a:gd name="T103" fmla="*/ 359 h 3846"/>
                  <a:gd name="T104" fmla="*/ 820 w 928"/>
                  <a:gd name="T105" fmla="*/ 214 h 3846"/>
                  <a:gd name="T106" fmla="*/ 761 w 928"/>
                  <a:gd name="T107" fmla="*/ 149 h 3846"/>
                  <a:gd name="T108" fmla="*/ 619 w 928"/>
                  <a:gd name="T109" fmla="*/ 102 h 3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8" h="3846">
                    <a:moveTo>
                      <a:pt x="468" y="3846"/>
                    </a:moveTo>
                    <a:lnTo>
                      <a:pt x="468" y="3846"/>
                    </a:lnTo>
                    <a:lnTo>
                      <a:pt x="427" y="3844"/>
                    </a:lnTo>
                    <a:lnTo>
                      <a:pt x="389" y="3843"/>
                    </a:lnTo>
                    <a:lnTo>
                      <a:pt x="352" y="3840"/>
                    </a:lnTo>
                    <a:lnTo>
                      <a:pt x="318" y="3836"/>
                    </a:lnTo>
                    <a:lnTo>
                      <a:pt x="285" y="3832"/>
                    </a:lnTo>
                    <a:lnTo>
                      <a:pt x="254" y="3825"/>
                    </a:lnTo>
                    <a:lnTo>
                      <a:pt x="225" y="3818"/>
                    </a:lnTo>
                    <a:lnTo>
                      <a:pt x="198" y="3810"/>
                    </a:lnTo>
                    <a:lnTo>
                      <a:pt x="173" y="3801"/>
                    </a:lnTo>
                    <a:lnTo>
                      <a:pt x="150" y="3791"/>
                    </a:lnTo>
                    <a:lnTo>
                      <a:pt x="128" y="3779"/>
                    </a:lnTo>
                    <a:lnTo>
                      <a:pt x="107" y="3766"/>
                    </a:lnTo>
                    <a:lnTo>
                      <a:pt x="90" y="3753"/>
                    </a:lnTo>
                    <a:lnTo>
                      <a:pt x="73" y="3738"/>
                    </a:lnTo>
                    <a:lnTo>
                      <a:pt x="58" y="3721"/>
                    </a:lnTo>
                    <a:lnTo>
                      <a:pt x="45" y="3704"/>
                    </a:lnTo>
                    <a:lnTo>
                      <a:pt x="45" y="3704"/>
                    </a:lnTo>
                    <a:lnTo>
                      <a:pt x="35" y="3689"/>
                    </a:lnTo>
                    <a:lnTo>
                      <a:pt x="27" y="3674"/>
                    </a:lnTo>
                    <a:lnTo>
                      <a:pt x="20" y="3659"/>
                    </a:lnTo>
                    <a:lnTo>
                      <a:pt x="15" y="3642"/>
                    </a:lnTo>
                    <a:lnTo>
                      <a:pt x="9" y="3626"/>
                    </a:lnTo>
                    <a:lnTo>
                      <a:pt x="5" y="3608"/>
                    </a:lnTo>
                    <a:lnTo>
                      <a:pt x="2" y="3590"/>
                    </a:lnTo>
                    <a:lnTo>
                      <a:pt x="1" y="3572"/>
                    </a:lnTo>
                    <a:lnTo>
                      <a:pt x="0" y="3553"/>
                    </a:lnTo>
                    <a:lnTo>
                      <a:pt x="0" y="3534"/>
                    </a:lnTo>
                    <a:lnTo>
                      <a:pt x="1" y="3495"/>
                    </a:lnTo>
                    <a:lnTo>
                      <a:pt x="6" y="3452"/>
                    </a:lnTo>
                    <a:lnTo>
                      <a:pt x="15" y="3409"/>
                    </a:lnTo>
                    <a:lnTo>
                      <a:pt x="24" y="3364"/>
                    </a:lnTo>
                    <a:lnTo>
                      <a:pt x="38" y="3316"/>
                    </a:lnTo>
                    <a:lnTo>
                      <a:pt x="53" y="3267"/>
                    </a:lnTo>
                    <a:lnTo>
                      <a:pt x="69" y="3216"/>
                    </a:lnTo>
                    <a:lnTo>
                      <a:pt x="107" y="3110"/>
                    </a:lnTo>
                    <a:lnTo>
                      <a:pt x="151" y="2996"/>
                    </a:lnTo>
                    <a:lnTo>
                      <a:pt x="151" y="2996"/>
                    </a:lnTo>
                    <a:lnTo>
                      <a:pt x="195" y="2880"/>
                    </a:lnTo>
                    <a:lnTo>
                      <a:pt x="239" y="2757"/>
                    </a:lnTo>
                    <a:lnTo>
                      <a:pt x="260" y="2694"/>
                    </a:lnTo>
                    <a:lnTo>
                      <a:pt x="282" y="2629"/>
                    </a:lnTo>
                    <a:lnTo>
                      <a:pt x="303" y="2563"/>
                    </a:lnTo>
                    <a:lnTo>
                      <a:pt x="322" y="2496"/>
                    </a:lnTo>
                    <a:lnTo>
                      <a:pt x="340" y="2428"/>
                    </a:lnTo>
                    <a:lnTo>
                      <a:pt x="356" y="2358"/>
                    </a:lnTo>
                    <a:lnTo>
                      <a:pt x="371" y="2287"/>
                    </a:lnTo>
                    <a:lnTo>
                      <a:pt x="383" y="2216"/>
                    </a:lnTo>
                    <a:lnTo>
                      <a:pt x="393" y="2144"/>
                    </a:lnTo>
                    <a:lnTo>
                      <a:pt x="401" y="2070"/>
                    </a:lnTo>
                    <a:lnTo>
                      <a:pt x="405" y="1996"/>
                    </a:lnTo>
                    <a:lnTo>
                      <a:pt x="408" y="1923"/>
                    </a:lnTo>
                    <a:lnTo>
                      <a:pt x="408" y="1923"/>
                    </a:lnTo>
                    <a:lnTo>
                      <a:pt x="405" y="1848"/>
                    </a:lnTo>
                    <a:lnTo>
                      <a:pt x="401" y="1774"/>
                    </a:lnTo>
                    <a:lnTo>
                      <a:pt x="393" y="1701"/>
                    </a:lnTo>
                    <a:lnTo>
                      <a:pt x="383" y="1629"/>
                    </a:lnTo>
                    <a:lnTo>
                      <a:pt x="371" y="1557"/>
                    </a:lnTo>
                    <a:lnTo>
                      <a:pt x="356" y="1487"/>
                    </a:lnTo>
                    <a:lnTo>
                      <a:pt x="340" y="1417"/>
                    </a:lnTo>
                    <a:lnTo>
                      <a:pt x="322" y="1349"/>
                    </a:lnTo>
                    <a:lnTo>
                      <a:pt x="303" y="1281"/>
                    </a:lnTo>
                    <a:lnTo>
                      <a:pt x="282" y="1215"/>
                    </a:lnTo>
                    <a:lnTo>
                      <a:pt x="260" y="1150"/>
                    </a:lnTo>
                    <a:lnTo>
                      <a:pt x="239" y="1087"/>
                    </a:lnTo>
                    <a:lnTo>
                      <a:pt x="195" y="964"/>
                    </a:lnTo>
                    <a:lnTo>
                      <a:pt x="151" y="848"/>
                    </a:lnTo>
                    <a:lnTo>
                      <a:pt x="151" y="848"/>
                    </a:lnTo>
                    <a:lnTo>
                      <a:pt x="107" y="735"/>
                    </a:lnTo>
                    <a:lnTo>
                      <a:pt x="69" y="628"/>
                    </a:lnTo>
                    <a:lnTo>
                      <a:pt x="53" y="577"/>
                    </a:lnTo>
                    <a:lnTo>
                      <a:pt x="38" y="528"/>
                    </a:lnTo>
                    <a:lnTo>
                      <a:pt x="24" y="481"/>
                    </a:lnTo>
                    <a:lnTo>
                      <a:pt x="15" y="435"/>
                    </a:lnTo>
                    <a:lnTo>
                      <a:pt x="6" y="392"/>
                    </a:lnTo>
                    <a:lnTo>
                      <a:pt x="1" y="349"/>
                    </a:lnTo>
                    <a:lnTo>
                      <a:pt x="0" y="310"/>
                    </a:lnTo>
                    <a:lnTo>
                      <a:pt x="0" y="291"/>
                    </a:lnTo>
                    <a:lnTo>
                      <a:pt x="1" y="272"/>
                    </a:lnTo>
                    <a:lnTo>
                      <a:pt x="2" y="254"/>
                    </a:lnTo>
                    <a:lnTo>
                      <a:pt x="5" y="236"/>
                    </a:lnTo>
                    <a:lnTo>
                      <a:pt x="9" y="220"/>
                    </a:lnTo>
                    <a:lnTo>
                      <a:pt x="15" y="202"/>
                    </a:lnTo>
                    <a:lnTo>
                      <a:pt x="20" y="187"/>
                    </a:lnTo>
                    <a:lnTo>
                      <a:pt x="27" y="171"/>
                    </a:lnTo>
                    <a:lnTo>
                      <a:pt x="35" y="155"/>
                    </a:lnTo>
                    <a:lnTo>
                      <a:pt x="45" y="140"/>
                    </a:lnTo>
                    <a:lnTo>
                      <a:pt x="45" y="140"/>
                    </a:lnTo>
                    <a:lnTo>
                      <a:pt x="58" y="124"/>
                    </a:lnTo>
                    <a:lnTo>
                      <a:pt x="73" y="108"/>
                    </a:lnTo>
                    <a:lnTo>
                      <a:pt x="90" y="93"/>
                    </a:lnTo>
                    <a:lnTo>
                      <a:pt x="107" y="78"/>
                    </a:lnTo>
                    <a:lnTo>
                      <a:pt x="128" y="65"/>
                    </a:lnTo>
                    <a:lnTo>
                      <a:pt x="150" y="54"/>
                    </a:lnTo>
                    <a:lnTo>
                      <a:pt x="173" y="44"/>
                    </a:lnTo>
                    <a:lnTo>
                      <a:pt x="198" y="34"/>
                    </a:lnTo>
                    <a:lnTo>
                      <a:pt x="225" y="26"/>
                    </a:lnTo>
                    <a:lnTo>
                      <a:pt x="254" y="19"/>
                    </a:lnTo>
                    <a:lnTo>
                      <a:pt x="285" y="13"/>
                    </a:lnTo>
                    <a:lnTo>
                      <a:pt x="318" y="8"/>
                    </a:lnTo>
                    <a:lnTo>
                      <a:pt x="352" y="4"/>
                    </a:lnTo>
                    <a:lnTo>
                      <a:pt x="389" y="1"/>
                    </a:lnTo>
                    <a:lnTo>
                      <a:pt x="427" y="0"/>
                    </a:lnTo>
                    <a:lnTo>
                      <a:pt x="468" y="0"/>
                    </a:lnTo>
                    <a:lnTo>
                      <a:pt x="468" y="0"/>
                    </a:lnTo>
                    <a:lnTo>
                      <a:pt x="507" y="0"/>
                    </a:lnTo>
                    <a:lnTo>
                      <a:pt x="546" y="1"/>
                    </a:lnTo>
                    <a:lnTo>
                      <a:pt x="583" y="4"/>
                    </a:lnTo>
                    <a:lnTo>
                      <a:pt x="617" y="8"/>
                    </a:lnTo>
                    <a:lnTo>
                      <a:pt x="649" y="13"/>
                    </a:lnTo>
                    <a:lnTo>
                      <a:pt x="680" y="19"/>
                    </a:lnTo>
                    <a:lnTo>
                      <a:pt x="708" y="26"/>
                    </a:lnTo>
                    <a:lnTo>
                      <a:pt x="734" y="34"/>
                    </a:lnTo>
                    <a:lnTo>
                      <a:pt x="760" y="44"/>
                    </a:lnTo>
                    <a:lnTo>
                      <a:pt x="783" y="53"/>
                    </a:lnTo>
                    <a:lnTo>
                      <a:pt x="804" y="65"/>
                    </a:lnTo>
                    <a:lnTo>
                      <a:pt x="824" y="78"/>
                    </a:lnTo>
                    <a:lnTo>
                      <a:pt x="842" y="91"/>
                    </a:lnTo>
                    <a:lnTo>
                      <a:pt x="858" y="106"/>
                    </a:lnTo>
                    <a:lnTo>
                      <a:pt x="872" y="123"/>
                    </a:lnTo>
                    <a:lnTo>
                      <a:pt x="886" y="139"/>
                    </a:lnTo>
                    <a:lnTo>
                      <a:pt x="886" y="139"/>
                    </a:lnTo>
                    <a:lnTo>
                      <a:pt x="894" y="154"/>
                    </a:lnTo>
                    <a:lnTo>
                      <a:pt x="902" y="169"/>
                    </a:lnTo>
                    <a:lnTo>
                      <a:pt x="909" y="184"/>
                    </a:lnTo>
                    <a:lnTo>
                      <a:pt x="914" y="201"/>
                    </a:lnTo>
                    <a:lnTo>
                      <a:pt x="920" y="217"/>
                    </a:lnTo>
                    <a:lnTo>
                      <a:pt x="923" y="233"/>
                    </a:lnTo>
                    <a:lnTo>
                      <a:pt x="925" y="251"/>
                    </a:lnTo>
                    <a:lnTo>
                      <a:pt x="928" y="269"/>
                    </a:lnTo>
                    <a:lnTo>
                      <a:pt x="928" y="288"/>
                    </a:lnTo>
                    <a:lnTo>
                      <a:pt x="928" y="307"/>
                    </a:lnTo>
                    <a:lnTo>
                      <a:pt x="927" y="345"/>
                    </a:lnTo>
                    <a:lnTo>
                      <a:pt x="920" y="388"/>
                    </a:lnTo>
                    <a:lnTo>
                      <a:pt x="912" y="430"/>
                    </a:lnTo>
                    <a:lnTo>
                      <a:pt x="901" y="475"/>
                    </a:lnTo>
                    <a:lnTo>
                      <a:pt x="887" y="521"/>
                    </a:lnTo>
                    <a:lnTo>
                      <a:pt x="872" y="571"/>
                    </a:lnTo>
                    <a:lnTo>
                      <a:pt x="854" y="620"/>
                    </a:lnTo>
                    <a:lnTo>
                      <a:pt x="815" y="725"/>
                    </a:lnTo>
                    <a:lnTo>
                      <a:pt x="771" y="837"/>
                    </a:lnTo>
                    <a:lnTo>
                      <a:pt x="771" y="837"/>
                    </a:lnTo>
                    <a:lnTo>
                      <a:pt x="725" y="954"/>
                    </a:lnTo>
                    <a:lnTo>
                      <a:pt x="678" y="1077"/>
                    </a:lnTo>
                    <a:lnTo>
                      <a:pt x="655" y="1142"/>
                    </a:lnTo>
                    <a:lnTo>
                      <a:pt x="633" y="1207"/>
                    </a:lnTo>
                    <a:lnTo>
                      <a:pt x="611" y="1274"/>
                    </a:lnTo>
                    <a:lnTo>
                      <a:pt x="591" y="1342"/>
                    </a:lnTo>
                    <a:lnTo>
                      <a:pt x="572" y="1412"/>
                    </a:lnTo>
                    <a:lnTo>
                      <a:pt x="554" y="1482"/>
                    </a:lnTo>
                    <a:lnTo>
                      <a:pt x="539" y="1553"/>
                    </a:lnTo>
                    <a:lnTo>
                      <a:pt x="527" y="1625"/>
                    </a:lnTo>
                    <a:lnTo>
                      <a:pt x="516" y="1699"/>
                    </a:lnTo>
                    <a:lnTo>
                      <a:pt x="507" y="1772"/>
                    </a:lnTo>
                    <a:lnTo>
                      <a:pt x="502" y="1848"/>
                    </a:lnTo>
                    <a:lnTo>
                      <a:pt x="501" y="1884"/>
                    </a:lnTo>
                    <a:lnTo>
                      <a:pt x="501" y="1923"/>
                    </a:lnTo>
                    <a:lnTo>
                      <a:pt x="501" y="1923"/>
                    </a:lnTo>
                    <a:lnTo>
                      <a:pt x="501" y="1960"/>
                    </a:lnTo>
                    <a:lnTo>
                      <a:pt x="502" y="1998"/>
                    </a:lnTo>
                    <a:lnTo>
                      <a:pt x="507" y="2072"/>
                    </a:lnTo>
                    <a:lnTo>
                      <a:pt x="516" y="2147"/>
                    </a:lnTo>
                    <a:lnTo>
                      <a:pt x="527" y="2219"/>
                    </a:lnTo>
                    <a:lnTo>
                      <a:pt x="539" y="2291"/>
                    </a:lnTo>
                    <a:lnTo>
                      <a:pt x="554" y="2362"/>
                    </a:lnTo>
                    <a:lnTo>
                      <a:pt x="572" y="2433"/>
                    </a:lnTo>
                    <a:lnTo>
                      <a:pt x="591" y="2502"/>
                    </a:lnTo>
                    <a:lnTo>
                      <a:pt x="611" y="2570"/>
                    </a:lnTo>
                    <a:lnTo>
                      <a:pt x="633" y="2637"/>
                    </a:lnTo>
                    <a:lnTo>
                      <a:pt x="655" y="2703"/>
                    </a:lnTo>
                    <a:lnTo>
                      <a:pt x="678" y="2767"/>
                    </a:lnTo>
                    <a:lnTo>
                      <a:pt x="725" y="2891"/>
                    </a:lnTo>
                    <a:lnTo>
                      <a:pt x="771" y="3008"/>
                    </a:lnTo>
                    <a:lnTo>
                      <a:pt x="771" y="3008"/>
                    </a:lnTo>
                    <a:lnTo>
                      <a:pt x="815" y="3119"/>
                    </a:lnTo>
                    <a:lnTo>
                      <a:pt x="854" y="3224"/>
                    </a:lnTo>
                    <a:lnTo>
                      <a:pt x="872" y="3275"/>
                    </a:lnTo>
                    <a:lnTo>
                      <a:pt x="887" y="3323"/>
                    </a:lnTo>
                    <a:lnTo>
                      <a:pt x="901" y="3369"/>
                    </a:lnTo>
                    <a:lnTo>
                      <a:pt x="912" y="3414"/>
                    </a:lnTo>
                    <a:lnTo>
                      <a:pt x="920" y="3458"/>
                    </a:lnTo>
                    <a:lnTo>
                      <a:pt x="927" y="3499"/>
                    </a:lnTo>
                    <a:lnTo>
                      <a:pt x="928" y="3538"/>
                    </a:lnTo>
                    <a:lnTo>
                      <a:pt x="928" y="3557"/>
                    </a:lnTo>
                    <a:lnTo>
                      <a:pt x="928" y="3575"/>
                    </a:lnTo>
                    <a:lnTo>
                      <a:pt x="925" y="3593"/>
                    </a:lnTo>
                    <a:lnTo>
                      <a:pt x="923" y="3611"/>
                    </a:lnTo>
                    <a:lnTo>
                      <a:pt x="920" y="3628"/>
                    </a:lnTo>
                    <a:lnTo>
                      <a:pt x="914" y="3645"/>
                    </a:lnTo>
                    <a:lnTo>
                      <a:pt x="909" y="3660"/>
                    </a:lnTo>
                    <a:lnTo>
                      <a:pt x="902" y="3676"/>
                    </a:lnTo>
                    <a:lnTo>
                      <a:pt x="894" y="3690"/>
                    </a:lnTo>
                    <a:lnTo>
                      <a:pt x="886" y="3705"/>
                    </a:lnTo>
                    <a:lnTo>
                      <a:pt x="886" y="3705"/>
                    </a:lnTo>
                    <a:lnTo>
                      <a:pt x="872" y="3723"/>
                    </a:lnTo>
                    <a:lnTo>
                      <a:pt x="858" y="3738"/>
                    </a:lnTo>
                    <a:lnTo>
                      <a:pt x="842" y="3753"/>
                    </a:lnTo>
                    <a:lnTo>
                      <a:pt x="824" y="3768"/>
                    </a:lnTo>
                    <a:lnTo>
                      <a:pt x="804" y="3780"/>
                    </a:lnTo>
                    <a:lnTo>
                      <a:pt x="783" y="3791"/>
                    </a:lnTo>
                    <a:lnTo>
                      <a:pt x="760" y="3802"/>
                    </a:lnTo>
                    <a:lnTo>
                      <a:pt x="734" y="3810"/>
                    </a:lnTo>
                    <a:lnTo>
                      <a:pt x="708" y="3818"/>
                    </a:lnTo>
                    <a:lnTo>
                      <a:pt x="680" y="3827"/>
                    </a:lnTo>
                    <a:lnTo>
                      <a:pt x="649" y="3832"/>
                    </a:lnTo>
                    <a:lnTo>
                      <a:pt x="617" y="3836"/>
                    </a:lnTo>
                    <a:lnTo>
                      <a:pt x="583" y="3840"/>
                    </a:lnTo>
                    <a:lnTo>
                      <a:pt x="546" y="3843"/>
                    </a:lnTo>
                    <a:lnTo>
                      <a:pt x="507" y="3844"/>
                    </a:lnTo>
                    <a:lnTo>
                      <a:pt x="468" y="3846"/>
                    </a:lnTo>
                    <a:lnTo>
                      <a:pt x="468" y="3846"/>
                    </a:lnTo>
                    <a:close/>
                    <a:moveTo>
                      <a:pt x="454" y="2345"/>
                    </a:moveTo>
                    <a:lnTo>
                      <a:pt x="454" y="2345"/>
                    </a:lnTo>
                    <a:lnTo>
                      <a:pt x="445" y="2391"/>
                    </a:lnTo>
                    <a:lnTo>
                      <a:pt x="434" y="2439"/>
                    </a:lnTo>
                    <a:lnTo>
                      <a:pt x="409" y="2530"/>
                    </a:lnTo>
                    <a:lnTo>
                      <a:pt x="383" y="2619"/>
                    </a:lnTo>
                    <a:lnTo>
                      <a:pt x="355" y="2707"/>
                    </a:lnTo>
                    <a:lnTo>
                      <a:pt x="326" y="2791"/>
                    </a:lnTo>
                    <a:lnTo>
                      <a:pt x="296" y="2873"/>
                    </a:lnTo>
                    <a:lnTo>
                      <a:pt x="237" y="3030"/>
                    </a:lnTo>
                    <a:lnTo>
                      <a:pt x="237" y="3030"/>
                    </a:lnTo>
                    <a:lnTo>
                      <a:pt x="199" y="3134"/>
                    </a:lnTo>
                    <a:lnTo>
                      <a:pt x="163" y="3231"/>
                    </a:lnTo>
                    <a:lnTo>
                      <a:pt x="147" y="3277"/>
                    </a:lnTo>
                    <a:lnTo>
                      <a:pt x="133" y="3321"/>
                    </a:lnTo>
                    <a:lnTo>
                      <a:pt x="121" y="3364"/>
                    </a:lnTo>
                    <a:lnTo>
                      <a:pt x="110" y="3405"/>
                    </a:lnTo>
                    <a:lnTo>
                      <a:pt x="102" y="3443"/>
                    </a:lnTo>
                    <a:lnTo>
                      <a:pt x="97" y="3480"/>
                    </a:lnTo>
                    <a:lnTo>
                      <a:pt x="92" y="3514"/>
                    </a:lnTo>
                    <a:lnTo>
                      <a:pt x="92" y="3547"/>
                    </a:lnTo>
                    <a:lnTo>
                      <a:pt x="92" y="3562"/>
                    </a:lnTo>
                    <a:lnTo>
                      <a:pt x="95" y="3577"/>
                    </a:lnTo>
                    <a:lnTo>
                      <a:pt x="97" y="3590"/>
                    </a:lnTo>
                    <a:lnTo>
                      <a:pt x="101" y="3604"/>
                    </a:lnTo>
                    <a:lnTo>
                      <a:pt x="105" y="3616"/>
                    </a:lnTo>
                    <a:lnTo>
                      <a:pt x="109" y="3628"/>
                    </a:lnTo>
                    <a:lnTo>
                      <a:pt x="116" y="3639"/>
                    </a:lnTo>
                    <a:lnTo>
                      <a:pt x="122" y="3650"/>
                    </a:lnTo>
                    <a:lnTo>
                      <a:pt x="122" y="3650"/>
                    </a:lnTo>
                    <a:lnTo>
                      <a:pt x="132" y="3663"/>
                    </a:lnTo>
                    <a:lnTo>
                      <a:pt x="143" y="3675"/>
                    </a:lnTo>
                    <a:lnTo>
                      <a:pt x="155" y="3684"/>
                    </a:lnTo>
                    <a:lnTo>
                      <a:pt x="169" y="3695"/>
                    </a:lnTo>
                    <a:lnTo>
                      <a:pt x="185" y="3704"/>
                    </a:lnTo>
                    <a:lnTo>
                      <a:pt x="203" y="3712"/>
                    </a:lnTo>
                    <a:lnTo>
                      <a:pt x="222" y="3720"/>
                    </a:lnTo>
                    <a:lnTo>
                      <a:pt x="243" y="3727"/>
                    </a:lnTo>
                    <a:lnTo>
                      <a:pt x="264" y="3732"/>
                    </a:lnTo>
                    <a:lnTo>
                      <a:pt x="289" y="3738"/>
                    </a:lnTo>
                    <a:lnTo>
                      <a:pt x="315" y="3742"/>
                    </a:lnTo>
                    <a:lnTo>
                      <a:pt x="342" y="3746"/>
                    </a:lnTo>
                    <a:lnTo>
                      <a:pt x="371" y="3749"/>
                    </a:lnTo>
                    <a:lnTo>
                      <a:pt x="401" y="3750"/>
                    </a:lnTo>
                    <a:lnTo>
                      <a:pt x="468" y="3751"/>
                    </a:lnTo>
                    <a:lnTo>
                      <a:pt x="468" y="3751"/>
                    </a:lnTo>
                    <a:lnTo>
                      <a:pt x="533" y="3750"/>
                    </a:lnTo>
                    <a:lnTo>
                      <a:pt x="563" y="3749"/>
                    </a:lnTo>
                    <a:lnTo>
                      <a:pt x="592" y="3746"/>
                    </a:lnTo>
                    <a:lnTo>
                      <a:pt x="619" y="3742"/>
                    </a:lnTo>
                    <a:lnTo>
                      <a:pt x="644" y="3738"/>
                    </a:lnTo>
                    <a:lnTo>
                      <a:pt x="667" y="3732"/>
                    </a:lnTo>
                    <a:lnTo>
                      <a:pt x="689" y="3727"/>
                    </a:lnTo>
                    <a:lnTo>
                      <a:pt x="710" y="3720"/>
                    </a:lnTo>
                    <a:lnTo>
                      <a:pt x="729" y="3713"/>
                    </a:lnTo>
                    <a:lnTo>
                      <a:pt x="746" y="3705"/>
                    </a:lnTo>
                    <a:lnTo>
                      <a:pt x="761" y="3695"/>
                    </a:lnTo>
                    <a:lnTo>
                      <a:pt x="775" y="3686"/>
                    </a:lnTo>
                    <a:lnTo>
                      <a:pt x="787" y="3676"/>
                    </a:lnTo>
                    <a:lnTo>
                      <a:pt x="798" y="3664"/>
                    </a:lnTo>
                    <a:lnTo>
                      <a:pt x="808" y="3653"/>
                    </a:lnTo>
                    <a:lnTo>
                      <a:pt x="808" y="3653"/>
                    </a:lnTo>
                    <a:lnTo>
                      <a:pt x="815" y="3642"/>
                    </a:lnTo>
                    <a:lnTo>
                      <a:pt x="820" y="3631"/>
                    </a:lnTo>
                    <a:lnTo>
                      <a:pt x="824" y="3619"/>
                    </a:lnTo>
                    <a:lnTo>
                      <a:pt x="828" y="3607"/>
                    </a:lnTo>
                    <a:lnTo>
                      <a:pt x="831" y="3593"/>
                    </a:lnTo>
                    <a:lnTo>
                      <a:pt x="834" y="3579"/>
                    </a:lnTo>
                    <a:lnTo>
                      <a:pt x="835" y="3551"/>
                    </a:lnTo>
                    <a:lnTo>
                      <a:pt x="835" y="3519"/>
                    </a:lnTo>
                    <a:lnTo>
                      <a:pt x="831" y="3485"/>
                    </a:lnTo>
                    <a:lnTo>
                      <a:pt x="824" y="3450"/>
                    </a:lnTo>
                    <a:lnTo>
                      <a:pt x="816" y="3411"/>
                    </a:lnTo>
                    <a:lnTo>
                      <a:pt x="805" y="3372"/>
                    </a:lnTo>
                    <a:lnTo>
                      <a:pt x="791" y="3329"/>
                    </a:lnTo>
                    <a:lnTo>
                      <a:pt x="776" y="3286"/>
                    </a:lnTo>
                    <a:lnTo>
                      <a:pt x="761" y="3241"/>
                    </a:lnTo>
                    <a:lnTo>
                      <a:pt x="725" y="3144"/>
                    </a:lnTo>
                    <a:lnTo>
                      <a:pt x="684" y="3043"/>
                    </a:lnTo>
                    <a:lnTo>
                      <a:pt x="684" y="3043"/>
                    </a:lnTo>
                    <a:lnTo>
                      <a:pt x="622" y="2883"/>
                    </a:lnTo>
                    <a:lnTo>
                      <a:pt x="591" y="2799"/>
                    </a:lnTo>
                    <a:lnTo>
                      <a:pt x="559" y="2713"/>
                    </a:lnTo>
                    <a:lnTo>
                      <a:pt x="531" y="2625"/>
                    </a:lnTo>
                    <a:lnTo>
                      <a:pt x="502" y="2533"/>
                    </a:lnTo>
                    <a:lnTo>
                      <a:pt x="477" y="2440"/>
                    </a:lnTo>
                    <a:lnTo>
                      <a:pt x="465" y="2393"/>
                    </a:lnTo>
                    <a:lnTo>
                      <a:pt x="454" y="2345"/>
                    </a:lnTo>
                    <a:lnTo>
                      <a:pt x="454" y="2345"/>
                    </a:lnTo>
                    <a:close/>
                    <a:moveTo>
                      <a:pt x="468" y="93"/>
                    </a:moveTo>
                    <a:lnTo>
                      <a:pt x="468" y="93"/>
                    </a:lnTo>
                    <a:lnTo>
                      <a:pt x="401" y="94"/>
                    </a:lnTo>
                    <a:lnTo>
                      <a:pt x="371" y="97"/>
                    </a:lnTo>
                    <a:lnTo>
                      <a:pt x="342" y="99"/>
                    </a:lnTo>
                    <a:lnTo>
                      <a:pt x="315" y="102"/>
                    </a:lnTo>
                    <a:lnTo>
                      <a:pt x="289" y="106"/>
                    </a:lnTo>
                    <a:lnTo>
                      <a:pt x="264" y="112"/>
                    </a:lnTo>
                    <a:lnTo>
                      <a:pt x="243" y="119"/>
                    </a:lnTo>
                    <a:lnTo>
                      <a:pt x="222" y="124"/>
                    </a:lnTo>
                    <a:lnTo>
                      <a:pt x="203" y="132"/>
                    </a:lnTo>
                    <a:lnTo>
                      <a:pt x="185" y="140"/>
                    </a:lnTo>
                    <a:lnTo>
                      <a:pt x="169" y="150"/>
                    </a:lnTo>
                    <a:lnTo>
                      <a:pt x="155" y="160"/>
                    </a:lnTo>
                    <a:lnTo>
                      <a:pt x="143" y="171"/>
                    </a:lnTo>
                    <a:lnTo>
                      <a:pt x="132" y="181"/>
                    </a:lnTo>
                    <a:lnTo>
                      <a:pt x="122" y="194"/>
                    </a:lnTo>
                    <a:lnTo>
                      <a:pt x="122" y="194"/>
                    </a:lnTo>
                    <a:lnTo>
                      <a:pt x="116" y="205"/>
                    </a:lnTo>
                    <a:lnTo>
                      <a:pt x="109" y="217"/>
                    </a:lnTo>
                    <a:lnTo>
                      <a:pt x="105" y="228"/>
                    </a:lnTo>
                    <a:lnTo>
                      <a:pt x="101" y="242"/>
                    </a:lnTo>
                    <a:lnTo>
                      <a:pt x="97" y="255"/>
                    </a:lnTo>
                    <a:lnTo>
                      <a:pt x="95" y="269"/>
                    </a:lnTo>
                    <a:lnTo>
                      <a:pt x="92" y="282"/>
                    </a:lnTo>
                    <a:lnTo>
                      <a:pt x="92" y="299"/>
                    </a:lnTo>
                    <a:lnTo>
                      <a:pt x="92" y="330"/>
                    </a:lnTo>
                    <a:lnTo>
                      <a:pt x="97" y="364"/>
                    </a:lnTo>
                    <a:lnTo>
                      <a:pt x="102" y="401"/>
                    </a:lnTo>
                    <a:lnTo>
                      <a:pt x="110" y="440"/>
                    </a:lnTo>
                    <a:lnTo>
                      <a:pt x="121" y="481"/>
                    </a:lnTo>
                    <a:lnTo>
                      <a:pt x="133" y="523"/>
                    </a:lnTo>
                    <a:lnTo>
                      <a:pt x="147" y="568"/>
                    </a:lnTo>
                    <a:lnTo>
                      <a:pt x="163" y="613"/>
                    </a:lnTo>
                    <a:lnTo>
                      <a:pt x="199" y="711"/>
                    </a:lnTo>
                    <a:lnTo>
                      <a:pt x="237" y="815"/>
                    </a:lnTo>
                    <a:lnTo>
                      <a:pt x="237" y="815"/>
                    </a:lnTo>
                    <a:lnTo>
                      <a:pt x="296" y="971"/>
                    </a:lnTo>
                    <a:lnTo>
                      <a:pt x="326" y="1053"/>
                    </a:lnTo>
                    <a:lnTo>
                      <a:pt x="355" y="1137"/>
                    </a:lnTo>
                    <a:lnTo>
                      <a:pt x="383" y="1225"/>
                    </a:lnTo>
                    <a:lnTo>
                      <a:pt x="409" y="1315"/>
                    </a:lnTo>
                    <a:lnTo>
                      <a:pt x="434" y="1406"/>
                    </a:lnTo>
                    <a:lnTo>
                      <a:pt x="445" y="1453"/>
                    </a:lnTo>
                    <a:lnTo>
                      <a:pt x="454" y="1499"/>
                    </a:lnTo>
                    <a:lnTo>
                      <a:pt x="454" y="1499"/>
                    </a:lnTo>
                    <a:lnTo>
                      <a:pt x="465" y="1452"/>
                    </a:lnTo>
                    <a:lnTo>
                      <a:pt x="477" y="1405"/>
                    </a:lnTo>
                    <a:lnTo>
                      <a:pt x="502" y="1311"/>
                    </a:lnTo>
                    <a:lnTo>
                      <a:pt x="531" y="1219"/>
                    </a:lnTo>
                    <a:lnTo>
                      <a:pt x="559" y="1131"/>
                    </a:lnTo>
                    <a:lnTo>
                      <a:pt x="591" y="1045"/>
                    </a:lnTo>
                    <a:lnTo>
                      <a:pt x="622" y="961"/>
                    </a:lnTo>
                    <a:lnTo>
                      <a:pt x="684" y="803"/>
                    </a:lnTo>
                    <a:lnTo>
                      <a:pt x="684" y="803"/>
                    </a:lnTo>
                    <a:lnTo>
                      <a:pt x="725" y="700"/>
                    </a:lnTo>
                    <a:lnTo>
                      <a:pt x="761" y="605"/>
                    </a:lnTo>
                    <a:lnTo>
                      <a:pt x="776" y="558"/>
                    </a:lnTo>
                    <a:lnTo>
                      <a:pt x="791" y="515"/>
                    </a:lnTo>
                    <a:lnTo>
                      <a:pt x="805" y="474"/>
                    </a:lnTo>
                    <a:lnTo>
                      <a:pt x="816" y="434"/>
                    </a:lnTo>
                    <a:lnTo>
                      <a:pt x="824" y="396"/>
                    </a:lnTo>
                    <a:lnTo>
                      <a:pt x="831" y="359"/>
                    </a:lnTo>
                    <a:lnTo>
                      <a:pt x="835" y="326"/>
                    </a:lnTo>
                    <a:lnTo>
                      <a:pt x="835" y="295"/>
                    </a:lnTo>
                    <a:lnTo>
                      <a:pt x="834" y="265"/>
                    </a:lnTo>
                    <a:lnTo>
                      <a:pt x="831" y="251"/>
                    </a:lnTo>
                    <a:lnTo>
                      <a:pt x="828" y="239"/>
                    </a:lnTo>
                    <a:lnTo>
                      <a:pt x="824" y="225"/>
                    </a:lnTo>
                    <a:lnTo>
                      <a:pt x="820" y="214"/>
                    </a:lnTo>
                    <a:lnTo>
                      <a:pt x="815" y="203"/>
                    </a:lnTo>
                    <a:lnTo>
                      <a:pt x="808" y="192"/>
                    </a:lnTo>
                    <a:lnTo>
                      <a:pt x="808" y="192"/>
                    </a:lnTo>
                    <a:lnTo>
                      <a:pt x="798" y="180"/>
                    </a:lnTo>
                    <a:lnTo>
                      <a:pt x="787" y="169"/>
                    </a:lnTo>
                    <a:lnTo>
                      <a:pt x="775" y="158"/>
                    </a:lnTo>
                    <a:lnTo>
                      <a:pt x="761" y="149"/>
                    </a:lnTo>
                    <a:lnTo>
                      <a:pt x="746" y="139"/>
                    </a:lnTo>
                    <a:lnTo>
                      <a:pt x="729" y="131"/>
                    </a:lnTo>
                    <a:lnTo>
                      <a:pt x="710" y="124"/>
                    </a:lnTo>
                    <a:lnTo>
                      <a:pt x="689" y="117"/>
                    </a:lnTo>
                    <a:lnTo>
                      <a:pt x="667" y="112"/>
                    </a:lnTo>
                    <a:lnTo>
                      <a:pt x="644" y="106"/>
                    </a:lnTo>
                    <a:lnTo>
                      <a:pt x="619" y="102"/>
                    </a:lnTo>
                    <a:lnTo>
                      <a:pt x="592" y="99"/>
                    </a:lnTo>
                    <a:lnTo>
                      <a:pt x="563" y="97"/>
                    </a:lnTo>
                    <a:lnTo>
                      <a:pt x="533" y="94"/>
                    </a:lnTo>
                    <a:lnTo>
                      <a:pt x="468" y="93"/>
                    </a:lnTo>
                    <a:lnTo>
                      <a:pt x="468" y="9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81" name="Freeform: Shape 5"/>
              <p:cNvSpPr/>
              <p:nvPr/>
            </p:nvSpPr>
            <p:spPr bwMode="auto">
              <a:xfrm>
                <a:off x="6808225" y="1801922"/>
                <a:ext cx="3063749" cy="3063747"/>
              </a:xfrm>
              <a:custGeom>
                <a:avLst/>
                <a:gdLst>
                  <a:gd name="T0" fmla="*/ 2783 w 3122"/>
                  <a:gd name="T1" fmla="*/ 3040 h 3123"/>
                  <a:gd name="T2" fmla="*/ 2611 w 3122"/>
                  <a:gd name="T3" fmla="*/ 3119 h 3123"/>
                  <a:gd name="T4" fmla="*/ 2490 w 3122"/>
                  <a:gd name="T5" fmla="*/ 3111 h 3123"/>
                  <a:gd name="T6" fmla="*/ 2385 w 3122"/>
                  <a:gd name="T7" fmla="*/ 3046 h 3123"/>
                  <a:gd name="T8" fmla="*/ 2219 w 3122"/>
                  <a:gd name="T9" fmla="*/ 2805 h 3123"/>
                  <a:gd name="T10" fmla="*/ 1963 w 3122"/>
                  <a:gd name="T11" fmla="*/ 2253 h 3123"/>
                  <a:gd name="T12" fmla="*/ 1710 w 3122"/>
                  <a:gd name="T13" fmla="*/ 1827 h 3123"/>
                  <a:gd name="T14" fmla="*/ 1411 w 3122"/>
                  <a:gd name="T15" fmla="*/ 1504 h 3123"/>
                  <a:gd name="T16" fmla="*/ 993 w 3122"/>
                  <a:gd name="T17" fmla="*/ 1224 h 3123"/>
                  <a:gd name="T18" fmla="*/ 469 w 3122"/>
                  <a:gd name="T19" fmla="*/ 975 h 3123"/>
                  <a:gd name="T20" fmla="*/ 121 w 3122"/>
                  <a:gd name="T21" fmla="*/ 778 h 3123"/>
                  <a:gd name="T22" fmla="*/ 26 w 3122"/>
                  <a:gd name="T23" fmla="*/ 665 h 3123"/>
                  <a:gd name="T24" fmla="*/ 0 w 3122"/>
                  <a:gd name="T25" fmla="*/ 556 h 3123"/>
                  <a:gd name="T26" fmla="*/ 50 w 3122"/>
                  <a:gd name="T27" fmla="*/ 392 h 3123"/>
                  <a:gd name="T28" fmla="*/ 203 w 3122"/>
                  <a:gd name="T29" fmla="*/ 201 h 3123"/>
                  <a:gd name="T30" fmla="*/ 366 w 3122"/>
                  <a:gd name="T31" fmla="*/ 66 h 3123"/>
                  <a:gd name="T32" fmla="*/ 533 w 3122"/>
                  <a:gd name="T33" fmla="*/ 1 h 3123"/>
                  <a:gd name="T34" fmla="*/ 646 w 3122"/>
                  <a:gd name="T35" fmla="*/ 19 h 3123"/>
                  <a:gd name="T36" fmla="*/ 746 w 3122"/>
                  <a:gd name="T37" fmla="*/ 91 h 3123"/>
                  <a:gd name="T38" fmla="*/ 915 w 3122"/>
                  <a:gd name="T39" fmla="*/ 366 h 3123"/>
                  <a:gd name="T40" fmla="*/ 1173 w 3122"/>
                  <a:gd name="T41" fmla="*/ 938 h 3123"/>
                  <a:gd name="T42" fmla="*/ 1438 w 3122"/>
                  <a:gd name="T43" fmla="*/ 1368 h 3123"/>
                  <a:gd name="T44" fmla="*/ 1640 w 3122"/>
                  <a:gd name="T45" fmla="*/ 1590 h 3123"/>
                  <a:gd name="T46" fmla="*/ 2060 w 3122"/>
                  <a:gd name="T47" fmla="*/ 1883 h 3123"/>
                  <a:gd name="T48" fmla="*/ 2544 w 3122"/>
                  <a:gd name="T49" fmla="*/ 2114 h 3123"/>
                  <a:gd name="T50" fmla="*/ 2968 w 3122"/>
                  <a:gd name="T51" fmla="*/ 2326 h 3123"/>
                  <a:gd name="T52" fmla="*/ 3088 w 3122"/>
                  <a:gd name="T53" fmla="*/ 2447 h 3123"/>
                  <a:gd name="T54" fmla="*/ 3122 w 3122"/>
                  <a:gd name="T55" fmla="*/ 2547 h 3123"/>
                  <a:gd name="T56" fmla="*/ 3086 w 3122"/>
                  <a:gd name="T57" fmla="*/ 2707 h 3123"/>
                  <a:gd name="T58" fmla="*/ 2950 w 3122"/>
                  <a:gd name="T59" fmla="*/ 2891 h 3123"/>
                  <a:gd name="T60" fmla="*/ 1950 w 3122"/>
                  <a:gd name="T61" fmla="*/ 2032 h 3123"/>
                  <a:gd name="T62" fmla="*/ 2229 w 3122"/>
                  <a:gd name="T63" fmla="*/ 2607 h 3123"/>
                  <a:gd name="T64" fmla="*/ 2401 w 3122"/>
                  <a:gd name="T65" fmla="*/ 2925 h 3123"/>
                  <a:gd name="T66" fmla="*/ 2503 w 3122"/>
                  <a:gd name="T67" fmla="*/ 3015 h 3123"/>
                  <a:gd name="T68" fmla="*/ 2588 w 3122"/>
                  <a:gd name="T69" fmla="*/ 3028 h 3123"/>
                  <a:gd name="T70" fmla="*/ 2719 w 3122"/>
                  <a:gd name="T71" fmla="*/ 2970 h 3123"/>
                  <a:gd name="T72" fmla="*/ 2901 w 3122"/>
                  <a:gd name="T73" fmla="*/ 2807 h 3123"/>
                  <a:gd name="T74" fmla="*/ 3006 w 3122"/>
                  <a:gd name="T75" fmla="*/ 2660 h 3123"/>
                  <a:gd name="T76" fmla="*/ 3026 w 3122"/>
                  <a:gd name="T77" fmla="*/ 2543 h 3123"/>
                  <a:gd name="T78" fmla="*/ 2993 w 3122"/>
                  <a:gd name="T79" fmla="*/ 2473 h 3123"/>
                  <a:gd name="T80" fmla="*/ 2786 w 3122"/>
                  <a:gd name="T81" fmla="*/ 2326 h 3123"/>
                  <a:gd name="T82" fmla="*/ 2270 w 3122"/>
                  <a:gd name="T83" fmla="*/ 2094 h 3123"/>
                  <a:gd name="T84" fmla="*/ 1852 w 3122"/>
                  <a:gd name="T85" fmla="*/ 1868 h 3123"/>
                  <a:gd name="T86" fmla="*/ 153 w 3122"/>
                  <a:gd name="T87" fmla="*/ 403 h 3123"/>
                  <a:gd name="T88" fmla="*/ 95 w 3122"/>
                  <a:gd name="T89" fmla="*/ 535 h 3123"/>
                  <a:gd name="T90" fmla="*/ 108 w 3122"/>
                  <a:gd name="T91" fmla="*/ 620 h 3123"/>
                  <a:gd name="T92" fmla="*/ 198 w 3122"/>
                  <a:gd name="T93" fmla="*/ 722 h 3123"/>
                  <a:gd name="T94" fmla="*/ 517 w 3122"/>
                  <a:gd name="T95" fmla="*/ 895 h 3123"/>
                  <a:gd name="T96" fmla="*/ 1091 w 3122"/>
                  <a:gd name="T97" fmla="*/ 1172 h 3123"/>
                  <a:gd name="T98" fmla="*/ 1156 w 3122"/>
                  <a:gd name="T99" fmla="*/ 1103 h 3123"/>
                  <a:gd name="T100" fmla="*/ 880 w 3122"/>
                  <a:gd name="T101" fmla="*/ 515 h 3123"/>
                  <a:gd name="T102" fmla="*/ 715 w 3122"/>
                  <a:gd name="T103" fmla="*/ 199 h 3123"/>
                  <a:gd name="T104" fmla="*/ 604 w 3122"/>
                  <a:gd name="T105" fmla="*/ 104 h 3123"/>
                  <a:gd name="T106" fmla="*/ 517 w 3122"/>
                  <a:gd name="T107" fmla="*/ 98 h 3123"/>
                  <a:gd name="T108" fmla="*/ 383 w 3122"/>
                  <a:gd name="T109" fmla="*/ 167 h 3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2" h="3123">
                    <a:moveTo>
                      <a:pt x="2921" y="2920"/>
                    </a:moveTo>
                    <a:lnTo>
                      <a:pt x="2921" y="2920"/>
                    </a:lnTo>
                    <a:lnTo>
                      <a:pt x="2892" y="2949"/>
                    </a:lnTo>
                    <a:lnTo>
                      <a:pt x="2864" y="2974"/>
                    </a:lnTo>
                    <a:lnTo>
                      <a:pt x="2836" y="2999"/>
                    </a:lnTo>
                    <a:lnTo>
                      <a:pt x="2809" y="3021"/>
                    </a:lnTo>
                    <a:lnTo>
                      <a:pt x="2783" y="3040"/>
                    </a:lnTo>
                    <a:lnTo>
                      <a:pt x="2757" y="3058"/>
                    </a:lnTo>
                    <a:lnTo>
                      <a:pt x="2731" y="3073"/>
                    </a:lnTo>
                    <a:lnTo>
                      <a:pt x="2707" y="3086"/>
                    </a:lnTo>
                    <a:lnTo>
                      <a:pt x="2682" y="3097"/>
                    </a:lnTo>
                    <a:lnTo>
                      <a:pt x="2659" y="3107"/>
                    </a:lnTo>
                    <a:lnTo>
                      <a:pt x="2634" y="3114"/>
                    </a:lnTo>
                    <a:lnTo>
                      <a:pt x="2611" y="3119"/>
                    </a:lnTo>
                    <a:lnTo>
                      <a:pt x="2589" y="3122"/>
                    </a:lnTo>
                    <a:lnTo>
                      <a:pt x="2566" y="3123"/>
                    </a:lnTo>
                    <a:lnTo>
                      <a:pt x="2544" y="3122"/>
                    </a:lnTo>
                    <a:lnTo>
                      <a:pt x="2522" y="3119"/>
                    </a:lnTo>
                    <a:lnTo>
                      <a:pt x="2522" y="3119"/>
                    </a:lnTo>
                    <a:lnTo>
                      <a:pt x="2506" y="3115"/>
                    </a:lnTo>
                    <a:lnTo>
                      <a:pt x="2490" y="3111"/>
                    </a:lnTo>
                    <a:lnTo>
                      <a:pt x="2473" y="3104"/>
                    </a:lnTo>
                    <a:lnTo>
                      <a:pt x="2458" y="3097"/>
                    </a:lnTo>
                    <a:lnTo>
                      <a:pt x="2443" y="3089"/>
                    </a:lnTo>
                    <a:lnTo>
                      <a:pt x="2428" y="3080"/>
                    </a:lnTo>
                    <a:lnTo>
                      <a:pt x="2413" y="3069"/>
                    </a:lnTo>
                    <a:lnTo>
                      <a:pt x="2398" y="3058"/>
                    </a:lnTo>
                    <a:lnTo>
                      <a:pt x="2385" y="3046"/>
                    </a:lnTo>
                    <a:lnTo>
                      <a:pt x="2371" y="3032"/>
                    </a:lnTo>
                    <a:lnTo>
                      <a:pt x="2344" y="3002"/>
                    </a:lnTo>
                    <a:lnTo>
                      <a:pt x="2318" y="2969"/>
                    </a:lnTo>
                    <a:lnTo>
                      <a:pt x="2293" y="2932"/>
                    </a:lnTo>
                    <a:lnTo>
                      <a:pt x="2268" y="2893"/>
                    </a:lnTo>
                    <a:lnTo>
                      <a:pt x="2244" y="2850"/>
                    </a:lnTo>
                    <a:lnTo>
                      <a:pt x="2219" y="2805"/>
                    </a:lnTo>
                    <a:lnTo>
                      <a:pt x="2196" y="2757"/>
                    </a:lnTo>
                    <a:lnTo>
                      <a:pt x="2148" y="2655"/>
                    </a:lnTo>
                    <a:lnTo>
                      <a:pt x="2098" y="2544"/>
                    </a:lnTo>
                    <a:lnTo>
                      <a:pt x="2098" y="2544"/>
                    </a:lnTo>
                    <a:lnTo>
                      <a:pt x="2047" y="2431"/>
                    </a:lnTo>
                    <a:lnTo>
                      <a:pt x="1991" y="2313"/>
                    </a:lnTo>
                    <a:lnTo>
                      <a:pt x="1963" y="2253"/>
                    </a:lnTo>
                    <a:lnTo>
                      <a:pt x="1931" y="2192"/>
                    </a:lnTo>
                    <a:lnTo>
                      <a:pt x="1898" y="2130"/>
                    </a:lnTo>
                    <a:lnTo>
                      <a:pt x="1866" y="2069"/>
                    </a:lnTo>
                    <a:lnTo>
                      <a:pt x="1829" y="2008"/>
                    </a:lnTo>
                    <a:lnTo>
                      <a:pt x="1792" y="1947"/>
                    </a:lnTo>
                    <a:lnTo>
                      <a:pt x="1752" y="1887"/>
                    </a:lnTo>
                    <a:lnTo>
                      <a:pt x="1710" y="1827"/>
                    </a:lnTo>
                    <a:lnTo>
                      <a:pt x="1666" y="1770"/>
                    </a:lnTo>
                    <a:lnTo>
                      <a:pt x="1620" y="1713"/>
                    </a:lnTo>
                    <a:lnTo>
                      <a:pt x="1571" y="1657"/>
                    </a:lnTo>
                    <a:lnTo>
                      <a:pt x="1520" y="1603"/>
                    </a:lnTo>
                    <a:lnTo>
                      <a:pt x="1520" y="1603"/>
                    </a:lnTo>
                    <a:lnTo>
                      <a:pt x="1466" y="1551"/>
                    </a:lnTo>
                    <a:lnTo>
                      <a:pt x="1411" y="1504"/>
                    </a:lnTo>
                    <a:lnTo>
                      <a:pt x="1354" y="1457"/>
                    </a:lnTo>
                    <a:lnTo>
                      <a:pt x="1295" y="1412"/>
                    </a:lnTo>
                    <a:lnTo>
                      <a:pt x="1236" y="1371"/>
                    </a:lnTo>
                    <a:lnTo>
                      <a:pt x="1176" y="1332"/>
                    </a:lnTo>
                    <a:lnTo>
                      <a:pt x="1115" y="1293"/>
                    </a:lnTo>
                    <a:lnTo>
                      <a:pt x="1053" y="1258"/>
                    </a:lnTo>
                    <a:lnTo>
                      <a:pt x="993" y="1224"/>
                    </a:lnTo>
                    <a:lnTo>
                      <a:pt x="932" y="1192"/>
                    </a:lnTo>
                    <a:lnTo>
                      <a:pt x="870" y="1161"/>
                    </a:lnTo>
                    <a:lnTo>
                      <a:pt x="810" y="1132"/>
                    </a:lnTo>
                    <a:lnTo>
                      <a:pt x="691" y="1076"/>
                    </a:lnTo>
                    <a:lnTo>
                      <a:pt x="578" y="1026"/>
                    </a:lnTo>
                    <a:lnTo>
                      <a:pt x="578" y="1026"/>
                    </a:lnTo>
                    <a:lnTo>
                      <a:pt x="469" y="975"/>
                    </a:lnTo>
                    <a:lnTo>
                      <a:pt x="366" y="927"/>
                    </a:lnTo>
                    <a:lnTo>
                      <a:pt x="319" y="903"/>
                    </a:lnTo>
                    <a:lnTo>
                      <a:pt x="274" y="879"/>
                    </a:lnTo>
                    <a:lnTo>
                      <a:pt x="230" y="855"/>
                    </a:lnTo>
                    <a:lnTo>
                      <a:pt x="190" y="830"/>
                    </a:lnTo>
                    <a:lnTo>
                      <a:pt x="155" y="804"/>
                    </a:lnTo>
                    <a:lnTo>
                      <a:pt x="121" y="778"/>
                    </a:lnTo>
                    <a:lnTo>
                      <a:pt x="92" y="752"/>
                    </a:lnTo>
                    <a:lnTo>
                      <a:pt x="78" y="739"/>
                    </a:lnTo>
                    <a:lnTo>
                      <a:pt x="66" y="724"/>
                    </a:lnTo>
                    <a:lnTo>
                      <a:pt x="54" y="710"/>
                    </a:lnTo>
                    <a:lnTo>
                      <a:pt x="44" y="695"/>
                    </a:lnTo>
                    <a:lnTo>
                      <a:pt x="35" y="680"/>
                    </a:lnTo>
                    <a:lnTo>
                      <a:pt x="26" y="665"/>
                    </a:lnTo>
                    <a:lnTo>
                      <a:pt x="20" y="650"/>
                    </a:lnTo>
                    <a:lnTo>
                      <a:pt x="13" y="634"/>
                    </a:lnTo>
                    <a:lnTo>
                      <a:pt x="9" y="617"/>
                    </a:lnTo>
                    <a:lnTo>
                      <a:pt x="5" y="600"/>
                    </a:lnTo>
                    <a:lnTo>
                      <a:pt x="5" y="600"/>
                    </a:lnTo>
                    <a:lnTo>
                      <a:pt x="2" y="578"/>
                    </a:lnTo>
                    <a:lnTo>
                      <a:pt x="0" y="556"/>
                    </a:lnTo>
                    <a:lnTo>
                      <a:pt x="2" y="534"/>
                    </a:lnTo>
                    <a:lnTo>
                      <a:pt x="5" y="511"/>
                    </a:lnTo>
                    <a:lnTo>
                      <a:pt x="10" y="488"/>
                    </a:lnTo>
                    <a:lnTo>
                      <a:pt x="17" y="464"/>
                    </a:lnTo>
                    <a:lnTo>
                      <a:pt x="26" y="441"/>
                    </a:lnTo>
                    <a:lnTo>
                      <a:pt x="37" y="417"/>
                    </a:lnTo>
                    <a:lnTo>
                      <a:pt x="50" y="392"/>
                    </a:lnTo>
                    <a:lnTo>
                      <a:pt x="66" y="366"/>
                    </a:lnTo>
                    <a:lnTo>
                      <a:pt x="84" y="340"/>
                    </a:lnTo>
                    <a:lnTo>
                      <a:pt x="103" y="314"/>
                    </a:lnTo>
                    <a:lnTo>
                      <a:pt x="125" y="287"/>
                    </a:lnTo>
                    <a:lnTo>
                      <a:pt x="149" y="258"/>
                    </a:lnTo>
                    <a:lnTo>
                      <a:pt x="175" y="231"/>
                    </a:lnTo>
                    <a:lnTo>
                      <a:pt x="203" y="201"/>
                    </a:lnTo>
                    <a:lnTo>
                      <a:pt x="203" y="201"/>
                    </a:lnTo>
                    <a:lnTo>
                      <a:pt x="231" y="173"/>
                    </a:lnTo>
                    <a:lnTo>
                      <a:pt x="260" y="147"/>
                    </a:lnTo>
                    <a:lnTo>
                      <a:pt x="287" y="123"/>
                    </a:lnTo>
                    <a:lnTo>
                      <a:pt x="315" y="102"/>
                    </a:lnTo>
                    <a:lnTo>
                      <a:pt x="340" y="82"/>
                    </a:lnTo>
                    <a:lnTo>
                      <a:pt x="366" y="66"/>
                    </a:lnTo>
                    <a:lnTo>
                      <a:pt x="391" y="49"/>
                    </a:lnTo>
                    <a:lnTo>
                      <a:pt x="416" y="37"/>
                    </a:lnTo>
                    <a:lnTo>
                      <a:pt x="440" y="26"/>
                    </a:lnTo>
                    <a:lnTo>
                      <a:pt x="463" y="16"/>
                    </a:lnTo>
                    <a:lnTo>
                      <a:pt x="487" y="10"/>
                    </a:lnTo>
                    <a:lnTo>
                      <a:pt x="510" y="4"/>
                    </a:lnTo>
                    <a:lnTo>
                      <a:pt x="533" y="1"/>
                    </a:lnTo>
                    <a:lnTo>
                      <a:pt x="555" y="0"/>
                    </a:lnTo>
                    <a:lnTo>
                      <a:pt x="577" y="1"/>
                    </a:lnTo>
                    <a:lnTo>
                      <a:pt x="597" y="4"/>
                    </a:lnTo>
                    <a:lnTo>
                      <a:pt x="597" y="4"/>
                    </a:lnTo>
                    <a:lnTo>
                      <a:pt x="614" y="8"/>
                    </a:lnTo>
                    <a:lnTo>
                      <a:pt x="630" y="14"/>
                    </a:lnTo>
                    <a:lnTo>
                      <a:pt x="646" y="19"/>
                    </a:lnTo>
                    <a:lnTo>
                      <a:pt x="661" y="27"/>
                    </a:lnTo>
                    <a:lnTo>
                      <a:pt x="676" y="35"/>
                    </a:lnTo>
                    <a:lnTo>
                      <a:pt x="691" y="45"/>
                    </a:lnTo>
                    <a:lnTo>
                      <a:pt x="705" y="55"/>
                    </a:lnTo>
                    <a:lnTo>
                      <a:pt x="719" y="67"/>
                    </a:lnTo>
                    <a:lnTo>
                      <a:pt x="732" y="79"/>
                    </a:lnTo>
                    <a:lnTo>
                      <a:pt x="746" y="91"/>
                    </a:lnTo>
                    <a:lnTo>
                      <a:pt x="772" y="122"/>
                    </a:lnTo>
                    <a:lnTo>
                      <a:pt x="798" y="154"/>
                    </a:lnTo>
                    <a:lnTo>
                      <a:pt x="822" y="191"/>
                    </a:lnTo>
                    <a:lnTo>
                      <a:pt x="846" y="231"/>
                    </a:lnTo>
                    <a:lnTo>
                      <a:pt x="869" y="273"/>
                    </a:lnTo>
                    <a:lnTo>
                      <a:pt x="892" y="318"/>
                    </a:lnTo>
                    <a:lnTo>
                      <a:pt x="915" y="366"/>
                    </a:lnTo>
                    <a:lnTo>
                      <a:pt x="962" y="468"/>
                    </a:lnTo>
                    <a:lnTo>
                      <a:pt x="1010" y="579"/>
                    </a:lnTo>
                    <a:lnTo>
                      <a:pt x="1010" y="579"/>
                    </a:lnTo>
                    <a:lnTo>
                      <a:pt x="1060" y="694"/>
                    </a:lnTo>
                    <a:lnTo>
                      <a:pt x="1115" y="815"/>
                    </a:lnTo>
                    <a:lnTo>
                      <a:pt x="1143" y="877"/>
                    </a:lnTo>
                    <a:lnTo>
                      <a:pt x="1173" y="938"/>
                    </a:lnTo>
                    <a:lnTo>
                      <a:pt x="1206" y="1001"/>
                    </a:lnTo>
                    <a:lnTo>
                      <a:pt x="1239" y="1064"/>
                    </a:lnTo>
                    <a:lnTo>
                      <a:pt x="1274" y="1125"/>
                    </a:lnTo>
                    <a:lnTo>
                      <a:pt x="1313" y="1188"/>
                    </a:lnTo>
                    <a:lnTo>
                      <a:pt x="1352" y="1250"/>
                    </a:lnTo>
                    <a:lnTo>
                      <a:pt x="1393" y="1310"/>
                    </a:lnTo>
                    <a:lnTo>
                      <a:pt x="1438" y="1368"/>
                    </a:lnTo>
                    <a:lnTo>
                      <a:pt x="1485" y="1427"/>
                    </a:lnTo>
                    <a:lnTo>
                      <a:pt x="1534" y="1483"/>
                    </a:lnTo>
                    <a:lnTo>
                      <a:pt x="1560" y="1510"/>
                    </a:lnTo>
                    <a:lnTo>
                      <a:pt x="1586" y="1538"/>
                    </a:lnTo>
                    <a:lnTo>
                      <a:pt x="1586" y="1538"/>
                    </a:lnTo>
                    <a:lnTo>
                      <a:pt x="1613" y="1564"/>
                    </a:lnTo>
                    <a:lnTo>
                      <a:pt x="1640" y="1590"/>
                    </a:lnTo>
                    <a:lnTo>
                      <a:pt x="1696" y="1639"/>
                    </a:lnTo>
                    <a:lnTo>
                      <a:pt x="1755" y="1685"/>
                    </a:lnTo>
                    <a:lnTo>
                      <a:pt x="1814" y="1729"/>
                    </a:lnTo>
                    <a:lnTo>
                      <a:pt x="1874" y="1771"/>
                    </a:lnTo>
                    <a:lnTo>
                      <a:pt x="1935" y="1811"/>
                    </a:lnTo>
                    <a:lnTo>
                      <a:pt x="1997" y="1848"/>
                    </a:lnTo>
                    <a:lnTo>
                      <a:pt x="2060" y="1883"/>
                    </a:lnTo>
                    <a:lnTo>
                      <a:pt x="2122" y="1917"/>
                    </a:lnTo>
                    <a:lnTo>
                      <a:pt x="2185" y="1949"/>
                    </a:lnTo>
                    <a:lnTo>
                      <a:pt x="2247" y="1980"/>
                    </a:lnTo>
                    <a:lnTo>
                      <a:pt x="2308" y="2009"/>
                    </a:lnTo>
                    <a:lnTo>
                      <a:pt x="2430" y="2064"/>
                    </a:lnTo>
                    <a:lnTo>
                      <a:pt x="2544" y="2114"/>
                    </a:lnTo>
                    <a:lnTo>
                      <a:pt x="2544" y="2114"/>
                    </a:lnTo>
                    <a:lnTo>
                      <a:pt x="2655" y="2162"/>
                    </a:lnTo>
                    <a:lnTo>
                      <a:pt x="2756" y="2208"/>
                    </a:lnTo>
                    <a:lnTo>
                      <a:pt x="2804" y="2232"/>
                    </a:lnTo>
                    <a:lnTo>
                      <a:pt x="2850" y="2255"/>
                    </a:lnTo>
                    <a:lnTo>
                      <a:pt x="2892" y="2278"/>
                    </a:lnTo>
                    <a:lnTo>
                      <a:pt x="2932" y="2301"/>
                    </a:lnTo>
                    <a:lnTo>
                      <a:pt x="2968" y="2326"/>
                    </a:lnTo>
                    <a:lnTo>
                      <a:pt x="3002" y="2352"/>
                    </a:lnTo>
                    <a:lnTo>
                      <a:pt x="3030" y="2378"/>
                    </a:lnTo>
                    <a:lnTo>
                      <a:pt x="3044" y="2390"/>
                    </a:lnTo>
                    <a:lnTo>
                      <a:pt x="3056" y="2404"/>
                    </a:lnTo>
                    <a:lnTo>
                      <a:pt x="3069" y="2419"/>
                    </a:lnTo>
                    <a:lnTo>
                      <a:pt x="3078" y="2432"/>
                    </a:lnTo>
                    <a:lnTo>
                      <a:pt x="3088" y="2447"/>
                    </a:lnTo>
                    <a:lnTo>
                      <a:pt x="3096" y="2462"/>
                    </a:lnTo>
                    <a:lnTo>
                      <a:pt x="3103" y="2477"/>
                    </a:lnTo>
                    <a:lnTo>
                      <a:pt x="3110" y="2492"/>
                    </a:lnTo>
                    <a:lnTo>
                      <a:pt x="3115" y="2509"/>
                    </a:lnTo>
                    <a:lnTo>
                      <a:pt x="3118" y="2525"/>
                    </a:lnTo>
                    <a:lnTo>
                      <a:pt x="3118" y="2525"/>
                    </a:lnTo>
                    <a:lnTo>
                      <a:pt x="3122" y="2547"/>
                    </a:lnTo>
                    <a:lnTo>
                      <a:pt x="3122" y="2569"/>
                    </a:lnTo>
                    <a:lnTo>
                      <a:pt x="3122" y="2591"/>
                    </a:lnTo>
                    <a:lnTo>
                      <a:pt x="3119" y="2614"/>
                    </a:lnTo>
                    <a:lnTo>
                      <a:pt x="3114" y="2636"/>
                    </a:lnTo>
                    <a:lnTo>
                      <a:pt x="3107" y="2659"/>
                    </a:lnTo>
                    <a:lnTo>
                      <a:pt x="3097" y="2684"/>
                    </a:lnTo>
                    <a:lnTo>
                      <a:pt x="3086" y="2707"/>
                    </a:lnTo>
                    <a:lnTo>
                      <a:pt x="3073" y="2731"/>
                    </a:lnTo>
                    <a:lnTo>
                      <a:pt x="3058" y="2757"/>
                    </a:lnTo>
                    <a:lnTo>
                      <a:pt x="3040" y="2783"/>
                    </a:lnTo>
                    <a:lnTo>
                      <a:pt x="3021" y="2809"/>
                    </a:lnTo>
                    <a:lnTo>
                      <a:pt x="2999" y="2835"/>
                    </a:lnTo>
                    <a:lnTo>
                      <a:pt x="2976" y="2864"/>
                    </a:lnTo>
                    <a:lnTo>
                      <a:pt x="2950" y="2891"/>
                    </a:lnTo>
                    <a:lnTo>
                      <a:pt x="2921" y="2920"/>
                    </a:lnTo>
                    <a:lnTo>
                      <a:pt x="2921" y="2920"/>
                    </a:lnTo>
                    <a:close/>
                    <a:moveTo>
                      <a:pt x="1852" y="1868"/>
                    </a:moveTo>
                    <a:lnTo>
                      <a:pt x="1852" y="1868"/>
                    </a:lnTo>
                    <a:lnTo>
                      <a:pt x="1878" y="1909"/>
                    </a:lnTo>
                    <a:lnTo>
                      <a:pt x="1903" y="1950"/>
                    </a:lnTo>
                    <a:lnTo>
                      <a:pt x="1950" y="2032"/>
                    </a:lnTo>
                    <a:lnTo>
                      <a:pt x="1995" y="2113"/>
                    </a:lnTo>
                    <a:lnTo>
                      <a:pt x="2038" y="2195"/>
                    </a:lnTo>
                    <a:lnTo>
                      <a:pt x="2077" y="2275"/>
                    </a:lnTo>
                    <a:lnTo>
                      <a:pt x="2114" y="2354"/>
                    </a:lnTo>
                    <a:lnTo>
                      <a:pt x="2182" y="2506"/>
                    </a:lnTo>
                    <a:lnTo>
                      <a:pt x="2182" y="2506"/>
                    </a:lnTo>
                    <a:lnTo>
                      <a:pt x="2229" y="2607"/>
                    </a:lnTo>
                    <a:lnTo>
                      <a:pt x="2273" y="2701"/>
                    </a:lnTo>
                    <a:lnTo>
                      <a:pt x="2294" y="2745"/>
                    </a:lnTo>
                    <a:lnTo>
                      <a:pt x="2315" y="2786"/>
                    </a:lnTo>
                    <a:lnTo>
                      <a:pt x="2337" y="2826"/>
                    </a:lnTo>
                    <a:lnTo>
                      <a:pt x="2359" y="2861"/>
                    </a:lnTo>
                    <a:lnTo>
                      <a:pt x="2379" y="2895"/>
                    </a:lnTo>
                    <a:lnTo>
                      <a:pt x="2401" y="2925"/>
                    </a:lnTo>
                    <a:lnTo>
                      <a:pt x="2423" y="2951"/>
                    </a:lnTo>
                    <a:lnTo>
                      <a:pt x="2445" y="2974"/>
                    </a:lnTo>
                    <a:lnTo>
                      <a:pt x="2457" y="2984"/>
                    </a:lnTo>
                    <a:lnTo>
                      <a:pt x="2468" y="2994"/>
                    </a:lnTo>
                    <a:lnTo>
                      <a:pt x="2479" y="3002"/>
                    </a:lnTo>
                    <a:lnTo>
                      <a:pt x="2491" y="3009"/>
                    </a:lnTo>
                    <a:lnTo>
                      <a:pt x="2503" y="3015"/>
                    </a:lnTo>
                    <a:lnTo>
                      <a:pt x="2516" y="3021"/>
                    </a:lnTo>
                    <a:lnTo>
                      <a:pt x="2528" y="3025"/>
                    </a:lnTo>
                    <a:lnTo>
                      <a:pt x="2540" y="3028"/>
                    </a:lnTo>
                    <a:lnTo>
                      <a:pt x="2540" y="3028"/>
                    </a:lnTo>
                    <a:lnTo>
                      <a:pt x="2555" y="3029"/>
                    </a:lnTo>
                    <a:lnTo>
                      <a:pt x="2572" y="3029"/>
                    </a:lnTo>
                    <a:lnTo>
                      <a:pt x="2588" y="3028"/>
                    </a:lnTo>
                    <a:lnTo>
                      <a:pt x="2604" y="3025"/>
                    </a:lnTo>
                    <a:lnTo>
                      <a:pt x="2622" y="3020"/>
                    </a:lnTo>
                    <a:lnTo>
                      <a:pt x="2641" y="3014"/>
                    </a:lnTo>
                    <a:lnTo>
                      <a:pt x="2659" y="3006"/>
                    </a:lnTo>
                    <a:lnTo>
                      <a:pt x="2679" y="2995"/>
                    </a:lnTo>
                    <a:lnTo>
                      <a:pt x="2699" y="2984"/>
                    </a:lnTo>
                    <a:lnTo>
                      <a:pt x="2719" y="2970"/>
                    </a:lnTo>
                    <a:lnTo>
                      <a:pt x="2741" y="2955"/>
                    </a:lnTo>
                    <a:lnTo>
                      <a:pt x="2763" y="2939"/>
                    </a:lnTo>
                    <a:lnTo>
                      <a:pt x="2785" y="2920"/>
                    </a:lnTo>
                    <a:lnTo>
                      <a:pt x="2808" y="2901"/>
                    </a:lnTo>
                    <a:lnTo>
                      <a:pt x="2856" y="2854"/>
                    </a:lnTo>
                    <a:lnTo>
                      <a:pt x="2856" y="2854"/>
                    </a:lnTo>
                    <a:lnTo>
                      <a:pt x="2901" y="2807"/>
                    </a:lnTo>
                    <a:lnTo>
                      <a:pt x="2921" y="2785"/>
                    </a:lnTo>
                    <a:lnTo>
                      <a:pt x="2939" y="2761"/>
                    </a:lnTo>
                    <a:lnTo>
                      <a:pt x="2955" y="2741"/>
                    </a:lnTo>
                    <a:lnTo>
                      <a:pt x="2970" y="2719"/>
                    </a:lnTo>
                    <a:lnTo>
                      <a:pt x="2984" y="2700"/>
                    </a:lnTo>
                    <a:lnTo>
                      <a:pt x="2995" y="2679"/>
                    </a:lnTo>
                    <a:lnTo>
                      <a:pt x="3006" y="2660"/>
                    </a:lnTo>
                    <a:lnTo>
                      <a:pt x="3014" y="2643"/>
                    </a:lnTo>
                    <a:lnTo>
                      <a:pt x="3019" y="2625"/>
                    </a:lnTo>
                    <a:lnTo>
                      <a:pt x="3025" y="2607"/>
                    </a:lnTo>
                    <a:lnTo>
                      <a:pt x="3028" y="2591"/>
                    </a:lnTo>
                    <a:lnTo>
                      <a:pt x="3029" y="2574"/>
                    </a:lnTo>
                    <a:lnTo>
                      <a:pt x="3029" y="2558"/>
                    </a:lnTo>
                    <a:lnTo>
                      <a:pt x="3026" y="2543"/>
                    </a:lnTo>
                    <a:lnTo>
                      <a:pt x="3026" y="2543"/>
                    </a:lnTo>
                    <a:lnTo>
                      <a:pt x="3024" y="2531"/>
                    </a:lnTo>
                    <a:lnTo>
                      <a:pt x="3019" y="2520"/>
                    </a:lnTo>
                    <a:lnTo>
                      <a:pt x="3014" y="2507"/>
                    </a:lnTo>
                    <a:lnTo>
                      <a:pt x="3009" y="2496"/>
                    </a:lnTo>
                    <a:lnTo>
                      <a:pt x="3002" y="2484"/>
                    </a:lnTo>
                    <a:lnTo>
                      <a:pt x="2993" y="2473"/>
                    </a:lnTo>
                    <a:lnTo>
                      <a:pt x="2974" y="2451"/>
                    </a:lnTo>
                    <a:lnTo>
                      <a:pt x="2951" y="2430"/>
                    </a:lnTo>
                    <a:lnTo>
                      <a:pt x="2924" y="2409"/>
                    </a:lnTo>
                    <a:lnTo>
                      <a:pt x="2894" y="2387"/>
                    </a:lnTo>
                    <a:lnTo>
                      <a:pt x="2861" y="2367"/>
                    </a:lnTo>
                    <a:lnTo>
                      <a:pt x="2826" y="2346"/>
                    </a:lnTo>
                    <a:lnTo>
                      <a:pt x="2786" y="2326"/>
                    </a:lnTo>
                    <a:lnTo>
                      <a:pt x="2745" y="2305"/>
                    </a:lnTo>
                    <a:lnTo>
                      <a:pt x="2701" y="2285"/>
                    </a:lnTo>
                    <a:lnTo>
                      <a:pt x="2608" y="2242"/>
                    </a:lnTo>
                    <a:lnTo>
                      <a:pt x="2507" y="2199"/>
                    </a:lnTo>
                    <a:lnTo>
                      <a:pt x="2507" y="2199"/>
                    </a:lnTo>
                    <a:lnTo>
                      <a:pt x="2352" y="2130"/>
                    </a:lnTo>
                    <a:lnTo>
                      <a:pt x="2270" y="2094"/>
                    </a:lnTo>
                    <a:lnTo>
                      <a:pt x="2187" y="2055"/>
                    </a:lnTo>
                    <a:lnTo>
                      <a:pt x="2103" y="2013"/>
                    </a:lnTo>
                    <a:lnTo>
                      <a:pt x="2019" y="1968"/>
                    </a:lnTo>
                    <a:lnTo>
                      <a:pt x="1935" y="1920"/>
                    </a:lnTo>
                    <a:lnTo>
                      <a:pt x="1893" y="1894"/>
                    </a:lnTo>
                    <a:lnTo>
                      <a:pt x="1852" y="1868"/>
                    </a:lnTo>
                    <a:lnTo>
                      <a:pt x="1852" y="1868"/>
                    </a:lnTo>
                    <a:close/>
                    <a:moveTo>
                      <a:pt x="269" y="268"/>
                    </a:moveTo>
                    <a:lnTo>
                      <a:pt x="269" y="268"/>
                    </a:lnTo>
                    <a:lnTo>
                      <a:pt x="223" y="315"/>
                    </a:lnTo>
                    <a:lnTo>
                      <a:pt x="203" y="339"/>
                    </a:lnTo>
                    <a:lnTo>
                      <a:pt x="185" y="361"/>
                    </a:lnTo>
                    <a:lnTo>
                      <a:pt x="168" y="382"/>
                    </a:lnTo>
                    <a:lnTo>
                      <a:pt x="153" y="403"/>
                    </a:lnTo>
                    <a:lnTo>
                      <a:pt x="140" y="425"/>
                    </a:lnTo>
                    <a:lnTo>
                      <a:pt x="127" y="444"/>
                    </a:lnTo>
                    <a:lnTo>
                      <a:pt x="118" y="463"/>
                    </a:lnTo>
                    <a:lnTo>
                      <a:pt x="110" y="482"/>
                    </a:lnTo>
                    <a:lnTo>
                      <a:pt x="103" y="500"/>
                    </a:lnTo>
                    <a:lnTo>
                      <a:pt x="99" y="518"/>
                    </a:lnTo>
                    <a:lnTo>
                      <a:pt x="95" y="535"/>
                    </a:lnTo>
                    <a:lnTo>
                      <a:pt x="93" y="552"/>
                    </a:lnTo>
                    <a:lnTo>
                      <a:pt x="95" y="568"/>
                    </a:lnTo>
                    <a:lnTo>
                      <a:pt x="96" y="583"/>
                    </a:lnTo>
                    <a:lnTo>
                      <a:pt x="96" y="583"/>
                    </a:lnTo>
                    <a:lnTo>
                      <a:pt x="99" y="595"/>
                    </a:lnTo>
                    <a:lnTo>
                      <a:pt x="103" y="608"/>
                    </a:lnTo>
                    <a:lnTo>
                      <a:pt x="108" y="620"/>
                    </a:lnTo>
                    <a:lnTo>
                      <a:pt x="114" y="632"/>
                    </a:lnTo>
                    <a:lnTo>
                      <a:pt x="122" y="643"/>
                    </a:lnTo>
                    <a:lnTo>
                      <a:pt x="130" y="656"/>
                    </a:lnTo>
                    <a:lnTo>
                      <a:pt x="138" y="666"/>
                    </a:lnTo>
                    <a:lnTo>
                      <a:pt x="149" y="677"/>
                    </a:lnTo>
                    <a:lnTo>
                      <a:pt x="173" y="701"/>
                    </a:lnTo>
                    <a:lnTo>
                      <a:pt x="198" y="722"/>
                    </a:lnTo>
                    <a:lnTo>
                      <a:pt x="229" y="744"/>
                    </a:lnTo>
                    <a:lnTo>
                      <a:pt x="261" y="765"/>
                    </a:lnTo>
                    <a:lnTo>
                      <a:pt x="298" y="787"/>
                    </a:lnTo>
                    <a:lnTo>
                      <a:pt x="336" y="807"/>
                    </a:lnTo>
                    <a:lnTo>
                      <a:pt x="379" y="829"/>
                    </a:lnTo>
                    <a:lnTo>
                      <a:pt x="422" y="851"/>
                    </a:lnTo>
                    <a:lnTo>
                      <a:pt x="517" y="895"/>
                    </a:lnTo>
                    <a:lnTo>
                      <a:pt x="618" y="940"/>
                    </a:lnTo>
                    <a:lnTo>
                      <a:pt x="618" y="940"/>
                    </a:lnTo>
                    <a:lnTo>
                      <a:pt x="769" y="1009"/>
                    </a:lnTo>
                    <a:lnTo>
                      <a:pt x="848" y="1046"/>
                    </a:lnTo>
                    <a:lnTo>
                      <a:pt x="929" y="1086"/>
                    </a:lnTo>
                    <a:lnTo>
                      <a:pt x="1010" y="1128"/>
                    </a:lnTo>
                    <a:lnTo>
                      <a:pt x="1091" y="1172"/>
                    </a:lnTo>
                    <a:lnTo>
                      <a:pt x="1173" y="1220"/>
                    </a:lnTo>
                    <a:lnTo>
                      <a:pt x="1214" y="1246"/>
                    </a:lnTo>
                    <a:lnTo>
                      <a:pt x="1255" y="1271"/>
                    </a:lnTo>
                    <a:lnTo>
                      <a:pt x="1255" y="1271"/>
                    </a:lnTo>
                    <a:lnTo>
                      <a:pt x="1228" y="1229"/>
                    </a:lnTo>
                    <a:lnTo>
                      <a:pt x="1203" y="1188"/>
                    </a:lnTo>
                    <a:lnTo>
                      <a:pt x="1156" y="1103"/>
                    </a:lnTo>
                    <a:lnTo>
                      <a:pt x="1111" y="1020"/>
                    </a:lnTo>
                    <a:lnTo>
                      <a:pt x="1068" y="935"/>
                    </a:lnTo>
                    <a:lnTo>
                      <a:pt x="1029" y="854"/>
                    </a:lnTo>
                    <a:lnTo>
                      <a:pt x="992" y="772"/>
                    </a:lnTo>
                    <a:lnTo>
                      <a:pt x="924" y="616"/>
                    </a:lnTo>
                    <a:lnTo>
                      <a:pt x="924" y="616"/>
                    </a:lnTo>
                    <a:lnTo>
                      <a:pt x="880" y="515"/>
                    </a:lnTo>
                    <a:lnTo>
                      <a:pt x="839" y="422"/>
                    </a:lnTo>
                    <a:lnTo>
                      <a:pt x="817" y="378"/>
                    </a:lnTo>
                    <a:lnTo>
                      <a:pt x="797" y="336"/>
                    </a:lnTo>
                    <a:lnTo>
                      <a:pt x="776" y="298"/>
                    </a:lnTo>
                    <a:lnTo>
                      <a:pt x="756" y="262"/>
                    </a:lnTo>
                    <a:lnTo>
                      <a:pt x="735" y="228"/>
                    </a:lnTo>
                    <a:lnTo>
                      <a:pt x="715" y="199"/>
                    </a:lnTo>
                    <a:lnTo>
                      <a:pt x="694" y="172"/>
                    </a:lnTo>
                    <a:lnTo>
                      <a:pt x="672" y="149"/>
                    </a:lnTo>
                    <a:lnTo>
                      <a:pt x="650" y="130"/>
                    </a:lnTo>
                    <a:lnTo>
                      <a:pt x="638" y="122"/>
                    </a:lnTo>
                    <a:lnTo>
                      <a:pt x="627" y="115"/>
                    </a:lnTo>
                    <a:lnTo>
                      <a:pt x="616" y="108"/>
                    </a:lnTo>
                    <a:lnTo>
                      <a:pt x="604" y="104"/>
                    </a:lnTo>
                    <a:lnTo>
                      <a:pt x="592" y="100"/>
                    </a:lnTo>
                    <a:lnTo>
                      <a:pt x="579" y="97"/>
                    </a:lnTo>
                    <a:lnTo>
                      <a:pt x="579" y="97"/>
                    </a:lnTo>
                    <a:lnTo>
                      <a:pt x="564" y="94"/>
                    </a:lnTo>
                    <a:lnTo>
                      <a:pt x="549" y="94"/>
                    </a:lnTo>
                    <a:lnTo>
                      <a:pt x="533" y="96"/>
                    </a:lnTo>
                    <a:lnTo>
                      <a:pt x="517" y="98"/>
                    </a:lnTo>
                    <a:lnTo>
                      <a:pt x="499" y="104"/>
                    </a:lnTo>
                    <a:lnTo>
                      <a:pt x="481" y="109"/>
                    </a:lnTo>
                    <a:lnTo>
                      <a:pt x="463" y="117"/>
                    </a:lnTo>
                    <a:lnTo>
                      <a:pt x="444" y="127"/>
                    </a:lnTo>
                    <a:lnTo>
                      <a:pt x="424" y="139"/>
                    </a:lnTo>
                    <a:lnTo>
                      <a:pt x="403" y="152"/>
                    </a:lnTo>
                    <a:lnTo>
                      <a:pt x="383" y="167"/>
                    </a:lnTo>
                    <a:lnTo>
                      <a:pt x="361" y="183"/>
                    </a:lnTo>
                    <a:lnTo>
                      <a:pt x="339" y="202"/>
                    </a:lnTo>
                    <a:lnTo>
                      <a:pt x="316" y="223"/>
                    </a:lnTo>
                    <a:lnTo>
                      <a:pt x="269" y="268"/>
                    </a:lnTo>
                    <a:lnTo>
                      <a:pt x="269" y="26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82" name="Freeform: Shape 6"/>
              <p:cNvSpPr/>
              <p:nvPr/>
            </p:nvSpPr>
            <p:spPr bwMode="auto">
              <a:xfrm>
                <a:off x="6452111" y="2879089"/>
                <a:ext cx="3773030" cy="912355"/>
              </a:xfrm>
              <a:custGeom>
                <a:avLst/>
                <a:gdLst>
                  <a:gd name="T0" fmla="*/ 3832 w 3845"/>
                  <a:gd name="T1" fmla="*/ 645 h 930"/>
                  <a:gd name="T2" fmla="*/ 3766 w 3845"/>
                  <a:gd name="T3" fmla="*/ 821 h 930"/>
                  <a:gd name="T4" fmla="*/ 3675 w 3845"/>
                  <a:gd name="T5" fmla="*/ 901 h 930"/>
                  <a:gd name="T6" fmla="*/ 3554 w 3845"/>
                  <a:gd name="T7" fmla="*/ 930 h 930"/>
                  <a:gd name="T8" fmla="*/ 3268 w 3845"/>
                  <a:gd name="T9" fmla="*/ 877 h 930"/>
                  <a:gd name="T10" fmla="*/ 2694 w 3845"/>
                  <a:gd name="T11" fmla="*/ 668 h 930"/>
                  <a:gd name="T12" fmla="*/ 2216 w 3845"/>
                  <a:gd name="T13" fmla="*/ 546 h 930"/>
                  <a:gd name="T14" fmla="*/ 1775 w 3845"/>
                  <a:gd name="T15" fmla="*/ 529 h 930"/>
                  <a:gd name="T16" fmla="*/ 1282 w 3845"/>
                  <a:gd name="T17" fmla="*/ 627 h 930"/>
                  <a:gd name="T18" fmla="*/ 736 w 3845"/>
                  <a:gd name="T19" fmla="*/ 821 h 930"/>
                  <a:gd name="T20" fmla="*/ 351 w 3845"/>
                  <a:gd name="T21" fmla="*/ 929 h 930"/>
                  <a:gd name="T22" fmla="*/ 204 w 3845"/>
                  <a:gd name="T23" fmla="*/ 915 h 930"/>
                  <a:gd name="T24" fmla="*/ 108 w 3845"/>
                  <a:gd name="T25" fmla="*/ 856 h 930"/>
                  <a:gd name="T26" fmla="*/ 28 w 3845"/>
                  <a:gd name="T27" fmla="*/ 705 h 930"/>
                  <a:gd name="T28" fmla="*/ 0 w 3845"/>
                  <a:gd name="T29" fmla="*/ 462 h 930"/>
                  <a:gd name="T30" fmla="*/ 19 w 3845"/>
                  <a:gd name="T31" fmla="*/ 250 h 930"/>
                  <a:gd name="T32" fmla="*/ 92 w 3845"/>
                  <a:gd name="T33" fmla="*/ 87 h 930"/>
                  <a:gd name="T34" fmla="*/ 186 w 3845"/>
                  <a:gd name="T35" fmla="*/ 20 h 930"/>
                  <a:gd name="T36" fmla="*/ 308 w 3845"/>
                  <a:gd name="T37" fmla="*/ 0 h 930"/>
                  <a:gd name="T38" fmla="*/ 622 w 3845"/>
                  <a:gd name="T39" fmla="*/ 75 h 930"/>
                  <a:gd name="T40" fmla="*/ 1209 w 3845"/>
                  <a:gd name="T41" fmla="*/ 296 h 930"/>
                  <a:gd name="T42" fmla="*/ 1699 w 3845"/>
                  <a:gd name="T43" fmla="*/ 414 h 930"/>
                  <a:gd name="T44" fmla="*/ 1998 w 3845"/>
                  <a:gd name="T45" fmla="*/ 426 h 930"/>
                  <a:gd name="T46" fmla="*/ 2503 w 3845"/>
                  <a:gd name="T47" fmla="*/ 339 h 930"/>
                  <a:gd name="T48" fmla="*/ 3008 w 3845"/>
                  <a:gd name="T49" fmla="*/ 158 h 930"/>
                  <a:gd name="T50" fmla="*/ 3458 w 3845"/>
                  <a:gd name="T51" fmla="*/ 8 h 930"/>
                  <a:gd name="T52" fmla="*/ 3628 w 3845"/>
                  <a:gd name="T53" fmla="*/ 10 h 930"/>
                  <a:gd name="T54" fmla="*/ 3722 w 3845"/>
                  <a:gd name="T55" fmla="*/ 57 h 930"/>
                  <a:gd name="T56" fmla="*/ 3811 w 3845"/>
                  <a:gd name="T57" fmla="*/ 194 h 930"/>
                  <a:gd name="T58" fmla="*/ 3845 w 3845"/>
                  <a:gd name="T59" fmla="*/ 422 h 930"/>
                  <a:gd name="T60" fmla="*/ 2530 w 3845"/>
                  <a:gd name="T61" fmla="*/ 520 h 930"/>
                  <a:gd name="T62" fmla="*/ 3134 w 3845"/>
                  <a:gd name="T63" fmla="*/ 731 h 930"/>
                  <a:gd name="T64" fmla="*/ 3481 w 3845"/>
                  <a:gd name="T65" fmla="*/ 833 h 930"/>
                  <a:gd name="T66" fmla="*/ 3616 w 3845"/>
                  <a:gd name="T67" fmla="*/ 825 h 930"/>
                  <a:gd name="T68" fmla="*/ 3686 w 3845"/>
                  <a:gd name="T69" fmla="*/ 774 h 930"/>
                  <a:gd name="T70" fmla="*/ 3737 w 3845"/>
                  <a:gd name="T71" fmla="*/ 641 h 930"/>
                  <a:gd name="T72" fmla="*/ 3750 w 3845"/>
                  <a:gd name="T73" fmla="*/ 396 h 930"/>
                  <a:gd name="T74" fmla="*/ 3721 w 3845"/>
                  <a:gd name="T75" fmla="*/ 219 h 930"/>
                  <a:gd name="T76" fmla="*/ 3653 w 3845"/>
                  <a:gd name="T77" fmla="*/ 122 h 930"/>
                  <a:gd name="T78" fmla="*/ 3579 w 3845"/>
                  <a:gd name="T79" fmla="*/ 96 h 930"/>
                  <a:gd name="T80" fmla="*/ 3329 w 3845"/>
                  <a:gd name="T81" fmla="*/ 138 h 930"/>
                  <a:gd name="T82" fmla="*/ 2801 w 3845"/>
                  <a:gd name="T83" fmla="*/ 339 h 930"/>
                  <a:gd name="T84" fmla="*/ 2345 w 3845"/>
                  <a:gd name="T85" fmla="*/ 474 h 930"/>
                  <a:gd name="T86" fmla="*/ 108 w 3845"/>
                  <a:gd name="T87" fmla="*/ 641 h 930"/>
                  <a:gd name="T88" fmla="*/ 160 w 3845"/>
                  <a:gd name="T89" fmla="*/ 774 h 930"/>
                  <a:gd name="T90" fmla="*/ 230 w 3845"/>
                  <a:gd name="T91" fmla="*/ 825 h 930"/>
                  <a:gd name="T92" fmla="*/ 366 w 3845"/>
                  <a:gd name="T93" fmla="*/ 833 h 930"/>
                  <a:gd name="T94" fmla="*/ 712 w 3845"/>
                  <a:gd name="T95" fmla="*/ 731 h 930"/>
                  <a:gd name="T96" fmla="*/ 1315 w 3845"/>
                  <a:gd name="T97" fmla="*/ 520 h 930"/>
                  <a:gd name="T98" fmla="*/ 1312 w 3845"/>
                  <a:gd name="T99" fmla="*/ 426 h 930"/>
                  <a:gd name="T100" fmla="*/ 701 w 3845"/>
                  <a:gd name="T101" fmla="*/ 205 h 930"/>
                  <a:gd name="T102" fmla="*/ 361 w 3845"/>
                  <a:gd name="T103" fmla="*/ 98 h 930"/>
                  <a:gd name="T104" fmla="*/ 215 w 3845"/>
                  <a:gd name="T105" fmla="*/ 109 h 930"/>
                  <a:gd name="T106" fmla="*/ 149 w 3845"/>
                  <a:gd name="T107" fmla="*/ 168 h 930"/>
                  <a:gd name="T108" fmla="*/ 104 w 3845"/>
                  <a:gd name="T109" fmla="*/ 310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45" h="930">
                    <a:moveTo>
                      <a:pt x="3845" y="462"/>
                    </a:moveTo>
                    <a:lnTo>
                      <a:pt x="3845" y="462"/>
                    </a:lnTo>
                    <a:lnTo>
                      <a:pt x="3845" y="503"/>
                    </a:lnTo>
                    <a:lnTo>
                      <a:pt x="3843" y="541"/>
                    </a:lnTo>
                    <a:lnTo>
                      <a:pt x="3840" y="578"/>
                    </a:lnTo>
                    <a:lnTo>
                      <a:pt x="3837" y="612"/>
                    </a:lnTo>
                    <a:lnTo>
                      <a:pt x="3832" y="645"/>
                    </a:lnTo>
                    <a:lnTo>
                      <a:pt x="3826" y="676"/>
                    </a:lnTo>
                    <a:lnTo>
                      <a:pt x="3819" y="705"/>
                    </a:lnTo>
                    <a:lnTo>
                      <a:pt x="3811" y="731"/>
                    </a:lnTo>
                    <a:lnTo>
                      <a:pt x="3802" y="757"/>
                    </a:lnTo>
                    <a:lnTo>
                      <a:pt x="3791" y="780"/>
                    </a:lnTo>
                    <a:lnTo>
                      <a:pt x="3780" y="802"/>
                    </a:lnTo>
                    <a:lnTo>
                      <a:pt x="3766" y="821"/>
                    </a:lnTo>
                    <a:lnTo>
                      <a:pt x="3752" y="840"/>
                    </a:lnTo>
                    <a:lnTo>
                      <a:pt x="3737" y="856"/>
                    </a:lnTo>
                    <a:lnTo>
                      <a:pt x="3721" y="871"/>
                    </a:lnTo>
                    <a:lnTo>
                      <a:pt x="3703" y="885"/>
                    </a:lnTo>
                    <a:lnTo>
                      <a:pt x="3703" y="885"/>
                    </a:lnTo>
                    <a:lnTo>
                      <a:pt x="3690" y="893"/>
                    </a:lnTo>
                    <a:lnTo>
                      <a:pt x="3675" y="901"/>
                    </a:lnTo>
                    <a:lnTo>
                      <a:pt x="3658" y="908"/>
                    </a:lnTo>
                    <a:lnTo>
                      <a:pt x="3642" y="915"/>
                    </a:lnTo>
                    <a:lnTo>
                      <a:pt x="3625" y="919"/>
                    </a:lnTo>
                    <a:lnTo>
                      <a:pt x="3609" y="923"/>
                    </a:lnTo>
                    <a:lnTo>
                      <a:pt x="3591" y="927"/>
                    </a:lnTo>
                    <a:lnTo>
                      <a:pt x="3572" y="929"/>
                    </a:lnTo>
                    <a:lnTo>
                      <a:pt x="3554" y="930"/>
                    </a:lnTo>
                    <a:lnTo>
                      <a:pt x="3535" y="930"/>
                    </a:lnTo>
                    <a:lnTo>
                      <a:pt x="3494" y="929"/>
                    </a:lnTo>
                    <a:lnTo>
                      <a:pt x="3453" y="923"/>
                    </a:lnTo>
                    <a:lnTo>
                      <a:pt x="3410" y="915"/>
                    </a:lnTo>
                    <a:lnTo>
                      <a:pt x="3363" y="904"/>
                    </a:lnTo>
                    <a:lnTo>
                      <a:pt x="3317" y="892"/>
                    </a:lnTo>
                    <a:lnTo>
                      <a:pt x="3268" y="877"/>
                    </a:lnTo>
                    <a:lnTo>
                      <a:pt x="3217" y="859"/>
                    </a:lnTo>
                    <a:lnTo>
                      <a:pt x="3111" y="821"/>
                    </a:lnTo>
                    <a:lnTo>
                      <a:pt x="2997" y="778"/>
                    </a:lnTo>
                    <a:lnTo>
                      <a:pt x="2997" y="778"/>
                    </a:lnTo>
                    <a:lnTo>
                      <a:pt x="2881" y="735"/>
                    </a:lnTo>
                    <a:lnTo>
                      <a:pt x="2758" y="690"/>
                    </a:lnTo>
                    <a:lnTo>
                      <a:pt x="2694" y="668"/>
                    </a:lnTo>
                    <a:lnTo>
                      <a:pt x="2630" y="647"/>
                    </a:lnTo>
                    <a:lnTo>
                      <a:pt x="2563" y="627"/>
                    </a:lnTo>
                    <a:lnTo>
                      <a:pt x="2496" y="608"/>
                    </a:lnTo>
                    <a:lnTo>
                      <a:pt x="2428" y="590"/>
                    </a:lnTo>
                    <a:lnTo>
                      <a:pt x="2358" y="572"/>
                    </a:lnTo>
                    <a:lnTo>
                      <a:pt x="2287" y="559"/>
                    </a:lnTo>
                    <a:lnTo>
                      <a:pt x="2216" y="546"/>
                    </a:lnTo>
                    <a:lnTo>
                      <a:pt x="2144" y="535"/>
                    </a:lnTo>
                    <a:lnTo>
                      <a:pt x="2072" y="529"/>
                    </a:lnTo>
                    <a:lnTo>
                      <a:pt x="1998" y="523"/>
                    </a:lnTo>
                    <a:lnTo>
                      <a:pt x="1923" y="522"/>
                    </a:lnTo>
                    <a:lnTo>
                      <a:pt x="1923" y="522"/>
                    </a:lnTo>
                    <a:lnTo>
                      <a:pt x="1849" y="523"/>
                    </a:lnTo>
                    <a:lnTo>
                      <a:pt x="1775" y="529"/>
                    </a:lnTo>
                    <a:lnTo>
                      <a:pt x="1702" y="535"/>
                    </a:lnTo>
                    <a:lnTo>
                      <a:pt x="1629" y="546"/>
                    </a:lnTo>
                    <a:lnTo>
                      <a:pt x="1558" y="559"/>
                    </a:lnTo>
                    <a:lnTo>
                      <a:pt x="1487" y="572"/>
                    </a:lnTo>
                    <a:lnTo>
                      <a:pt x="1418" y="590"/>
                    </a:lnTo>
                    <a:lnTo>
                      <a:pt x="1349" y="608"/>
                    </a:lnTo>
                    <a:lnTo>
                      <a:pt x="1282" y="627"/>
                    </a:lnTo>
                    <a:lnTo>
                      <a:pt x="1216" y="647"/>
                    </a:lnTo>
                    <a:lnTo>
                      <a:pt x="1151" y="668"/>
                    </a:lnTo>
                    <a:lnTo>
                      <a:pt x="1087" y="690"/>
                    </a:lnTo>
                    <a:lnTo>
                      <a:pt x="966" y="735"/>
                    </a:lnTo>
                    <a:lnTo>
                      <a:pt x="848" y="778"/>
                    </a:lnTo>
                    <a:lnTo>
                      <a:pt x="848" y="778"/>
                    </a:lnTo>
                    <a:lnTo>
                      <a:pt x="736" y="821"/>
                    </a:lnTo>
                    <a:lnTo>
                      <a:pt x="628" y="859"/>
                    </a:lnTo>
                    <a:lnTo>
                      <a:pt x="578" y="877"/>
                    </a:lnTo>
                    <a:lnTo>
                      <a:pt x="529" y="892"/>
                    </a:lnTo>
                    <a:lnTo>
                      <a:pt x="482" y="904"/>
                    </a:lnTo>
                    <a:lnTo>
                      <a:pt x="436" y="915"/>
                    </a:lnTo>
                    <a:lnTo>
                      <a:pt x="392" y="923"/>
                    </a:lnTo>
                    <a:lnTo>
                      <a:pt x="351" y="929"/>
                    </a:lnTo>
                    <a:lnTo>
                      <a:pt x="312" y="930"/>
                    </a:lnTo>
                    <a:lnTo>
                      <a:pt x="292" y="930"/>
                    </a:lnTo>
                    <a:lnTo>
                      <a:pt x="273" y="929"/>
                    </a:lnTo>
                    <a:lnTo>
                      <a:pt x="256" y="927"/>
                    </a:lnTo>
                    <a:lnTo>
                      <a:pt x="238" y="923"/>
                    </a:lnTo>
                    <a:lnTo>
                      <a:pt x="220" y="919"/>
                    </a:lnTo>
                    <a:lnTo>
                      <a:pt x="204" y="915"/>
                    </a:lnTo>
                    <a:lnTo>
                      <a:pt x="187" y="908"/>
                    </a:lnTo>
                    <a:lnTo>
                      <a:pt x="172" y="901"/>
                    </a:lnTo>
                    <a:lnTo>
                      <a:pt x="156" y="893"/>
                    </a:lnTo>
                    <a:lnTo>
                      <a:pt x="142" y="885"/>
                    </a:lnTo>
                    <a:lnTo>
                      <a:pt x="142" y="885"/>
                    </a:lnTo>
                    <a:lnTo>
                      <a:pt x="125" y="871"/>
                    </a:lnTo>
                    <a:lnTo>
                      <a:pt x="108" y="856"/>
                    </a:lnTo>
                    <a:lnTo>
                      <a:pt x="93" y="840"/>
                    </a:lnTo>
                    <a:lnTo>
                      <a:pt x="79" y="821"/>
                    </a:lnTo>
                    <a:lnTo>
                      <a:pt x="66" y="802"/>
                    </a:lnTo>
                    <a:lnTo>
                      <a:pt x="55" y="780"/>
                    </a:lnTo>
                    <a:lnTo>
                      <a:pt x="44" y="757"/>
                    </a:lnTo>
                    <a:lnTo>
                      <a:pt x="36" y="731"/>
                    </a:lnTo>
                    <a:lnTo>
                      <a:pt x="28" y="705"/>
                    </a:lnTo>
                    <a:lnTo>
                      <a:pt x="19" y="676"/>
                    </a:lnTo>
                    <a:lnTo>
                      <a:pt x="14" y="645"/>
                    </a:lnTo>
                    <a:lnTo>
                      <a:pt x="8" y="612"/>
                    </a:lnTo>
                    <a:lnTo>
                      <a:pt x="6" y="578"/>
                    </a:lnTo>
                    <a:lnTo>
                      <a:pt x="3" y="541"/>
                    </a:lnTo>
                    <a:lnTo>
                      <a:pt x="2" y="503"/>
                    </a:lnTo>
                    <a:lnTo>
                      <a:pt x="0" y="462"/>
                    </a:lnTo>
                    <a:lnTo>
                      <a:pt x="0" y="462"/>
                    </a:lnTo>
                    <a:lnTo>
                      <a:pt x="2" y="422"/>
                    </a:lnTo>
                    <a:lnTo>
                      <a:pt x="3" y="384"/>
                    </a:lnTo>
                    <a:lnTo>
                      <a:pt x="6" y="347"/>
                    </a:lnTo>
                    <a:lnTo>
                      <a:pt x="8" y="313"/>
                    </a:lnTo>
                    <a:lnTo>
                      <a:pt x="14" y="280"/>
                    </a:lnTo>
                    <a:lnTo>
                      <a:pt x="19" y="250"/>
                    </a:lnTo>
                    <a:lnTo>
                      <a:pt x="26" y="221"/>
                    </a:lnTo>
                    <a:lnTo>
                      <a:pt x="34" y="194"/>
                    </a:lnTo>
                    <a:lnTo>
                      <a:pt x="44" y="169"/>
                    </a:lnTo>
                    <a:lnTo>
                      <a:pt x="55" y="146"/>
                    </a:lnTo>
                    <a:lnTo>
                      <a:pt x="66" y="126"/>
                    </a:lnTo>
                    <a:lnTo>
                      <a:pt x="78" y="105"/>
                    </a:lnTo>
                    <a:lnTo>
                      <a:pt x="92" y="87"/>
                    </a:lnTo>
                    <a:lnTo>
                      <a:pt x="107" y="71"/>
                    </a:lnTo>
                    <a:lnTo>
                      <a:pt x="123" y="57"/>
                    </a:lnTo>
                    <a:lnTo>
                      <a:pt x="141" y="44"/>
                    </a:lnTo>
                    <a:lnTo>
                      <a:pt x="141" y="44"/>
                    </a:lnTo>
                    <a:lnTo>
                      <a:pt x="155" y="34"/>
                    </a:lnTo>
                    <a:lnTo>
                      <a:pt x="170" y="27"/>
                    </a:lnTo>
                    <a:lnTo>
                      <a:pt x="186" y="20"/>
                    </a:lnTo>
                    <a:lnTo>
                      <a:pt x="201" y="14"/>
                    </a:lnTo>
                    <a:lnTo>
                      <a:pt x="217" y="10"/>
                    </a:lnTo>
                    <a:lnTo>
                      <a:pt x="235" y="5"/>
                    </a:lnTo>
                    <a:lnTo>
                      <a:pt x="252" y="3"/>
                    </a:lnTo>
                    <a:lnTo>
                      <a:pt x="271" y="1"/>
                    </a:lnTo>
                    <a:lnTo>
                      <a:pt x="288" y="0"/>
                    </a:lnTo>
                    <a:lnTo>
                      <a:pt x="308" y="0"/>
                    </a:lnTo>
                    <a:lnTo>
                      <a:pt x="347" y="3"/>
                    </a:lnTo>
                    <a:lnTo>
                      <a:pt x="388" y="8"/>
                    </a:lnTo>
                    <a:lnTo>
                      <a:pt x="432" y="18"/>
                    </a:lnTo>
                    <a:lnTo>
                      <a:pt x="475" y="29"/>
                    </a:lnTo>
                    <a:lnTo>
                      <a:pt x="523" y="42"/>
                    </a:lnTo>
                    <a:lnTo>
                      <a:pt x="571" y="57"/>
                    </a:lnTo>
                    <a:lnTo>
                      <a:pt x="622" y="75"/>
                    </a:lnTo>
                    <a:lnTo>
                      <a:pt x="727" y="115"/>
                    </a:lnTo>
                    <a:lnTo>
                      <a:pt x="837" y="158"/>
                    </a:lnTo>
                    <a:lnTo>
                      <a:pt x="837" y="158"/>
                    </a:lnTo>
                    <a:lnTo>
                      <a:pt x="955" y="205"/>
                    </a:lnTo>
                    <a:lnTo>
                      <a:pt x="1079" y="251"/>
                    </a:lnTo>
                    <a:lnTo>
                      <a:pt x="1143" y="275"/>
                    </a:lnTo>
                    <a:lnTo>
                      <a:pt x="1209" y="296"/>
                    </a:lnTo>
                    <a:lnTo>
                      <a:pt x="1276" y="318"/>
                    </a:lnTo>
                    <a:lnTo>
                      <a:pt x="1342" y="339"/>
                    </a:lnTo>
                    <a:lnTo>
                      <a:pt x="1412" y="358"/>
                    </a:lnTo>
                    <a:lnTo>
                      <a:pt x="1483" y="374"/>
                    </a:lnTo>
                    <a:lnTo>
                      <a:pt x="1554" y="391"/>
                    </a:lnTo>
                    <a:lnTo>
                      <a:pt x="1627" y="403"/>
                    </a:lnTo>
                    <a:lnTo>
                      <a:pt x="1699" y="414"/>
                    </a:lnTo>
                    <a:lnTo>
                      <a:pt x="1773" y="422"/>
                    </a:lnTo>
                    <a:lnTo>
                      <a:pt x="1848" y="426"/>
                    </a:lnTo>
                    <a:lnTo>
                      <a:pt x="1885" y="427"/>
                    </a:lnTo>
                    <a:lnTo>
                      <a:pt x="1923" y="429"/>
                    </a:lnTo>
                    <a:lnTo>
                      <a:pt x="1923" y="429"/>
                    </a:lnTo>
                    <a:lnTo>
                      <a:pt x="1961" y="427"/>
                    </a:lnTo>
                    <a:lnTo>
                      <a:pt x="1998" y="426"/>
                    </a:lnTo>
                    <a:lnTo>
                      <a:pt x="2073" y="422"/>
                    </a:lnTo>
                    <a:lnTo>
                      <a:pt x="2147" y="414"/>
                    </a:lnTo>
                    <a:lnTo>
                      <a:pt x="2220" y="403"/>
                    </a:lnTo>
                    <a:lnTo>
                      <a:pt x="2291" y="391"/>
                    </a:lnTo>
                    <a:lnTo>
                      <a:pt x="2364" y="374"/>
                    </a:lnTo>
                    <a:lnTo>
                      <a:pt x="2433" y="358"/>
                    </a:lnTo>
                    <a:lnTo>
                      <a:pt x="2503" y="339"/>
                    </a:lnTo>
                    <a:lnTo>
                      <a:pt x="2571" y="318"/>
                    </a:lnTo>
                    <a:lnTo>
                      <a:pt x="2637" y="296"/>
                    </a:lnTo>
                    <a:lnTo>
                      <a:pt x="2702" y="275"/>
                    </a:lnTo>
                    <a:lnTo>
                      <a:pt x="2767" y="251"/>
                    </a:lnTo>
                    <a:lnTo>
                      <a:pt x="2891" y="205"/>
                    </a:lnTo>
                    <a:lnTo>
                      <a:pt x="3008" y="158"/>
                    </a:lnTo>
                    <a:lnTo>
                      <a:pt x="3008" y="158"/>
                    </a:lnTo>
                    <a:lnTo>
                      <a:pt x="3120" y="115"/>
                    </a:lnTo>
                    <a:lnTo>
                      <a:pt x="3224" y="75"/>
                    </a:lnTo>
                    <a:lnTo>
                      <a:pt x="3275" y="57"/>
                    </a:lnTo>
                    <a:lnTo>
                      <a:pt x="3324" y="42"/>
                    </a:lnTo>
                    <a:lnTo>
                      <a:pt x="3370" y="29"/>
                    </a:lnTo>
                    <a:lnTo>
                      <a:pt x="3415" y="18"/>
                    </a:lnTo>
                    <a:lnTo>
                      <a:pt x="3458" y="8"/>
                    </a:lnTo>
                    <a:lnTo>
                      <a:pt x="3498" y="3"/>
                    </a:lnTo>
                    <a:lnTo>
                      <a:pt x="3538" y="0"/>
                    </a:lnTo>
                    <a:lnTo>
                      <a:pt x="3557" y="0"/>
                    </a:lnTo>
                    <a:lnTo>
                      <a:pt x="3576" y="1"/>
                    </a:lnTo>
                    <a:lnTo>
                      <a:pt x="3594" y="3"/>
                    </a:lnTo>
                    <a:lnTo>
                      <a:pt x="3610" y="5"/>
                    </a:lnTo>
                    <a:lnTo>
                      <a:pt x="3628" y="10"/>
                    </a:lnTo>
                    <a:lnTo>
                      <a:pt x="3645" y="14"/>
                    </a:lnTo>
                    <a:lnTo>
                      <a:pt x="3661" y="20"/>
                    </a:lnTo>
                    <a:lnTo>
                      <a:pt x="3676" y="27"/>
                    </a:lnTo>
                    <a:lnTo>
                      <a:pt x="3691" y="34"/>
                    </a:lnTo>
                    <a:lnTo>
                      <a:pt x="3705" y="44"/>
                    </a:lnTo>
                    <a:lnTo>
                      <a:pt x="3705" y="44"/>
                    </a:lnTo>
                    <a:lnTo>
                      <a:pt x="3722" y="57"/>
                    </a:lnTo>
                    <a:lnTo>
                      <a:pt x="3739" y="71"/>
                    </a:lnTo>
                    <a:lnTo>
                      <a:pt x="3754" y="87"/>
                    </a:lnTo>
                    <a:lnTo>
                      <a:pt x="3767" y="105"/>
                    </a:lnTo>
                    <a:lnTo>
                      <a:pt x="3780" y="126"/>
                    </a:lnTo>
                    <a:lnTo>
                      <a:pt x="3792" y="146"/>
                    </a:lnTo>
                    <a:lnTo>
                      <a:pt x="3802" y="169"/>
                    </a:lnTo>
                    <a:lnTo>
                      <a:pt x="3811" y="194"/>
                    </a:lnTo>
                    <a:lnTo>
                      <a:pt x="3819" y="221"/>
                    </a:lnTo>
                    <a:lnTo>
                      <a:pt x="3826" y="250"/>
                    </a:lnTo>
                    <a:lnTo>
                      <a:pt x="3832" y="280"/>
                    </a:lnTo>
                    <a:lnTo>
                      <a:pt x="3837" y="313"/>
                    </a:lnTo>
                    <a:lnTo>
                      <a:pt x="3840" y="347"/>
                    </a:lnTo>
                    <a:lnTo>
                      <a:pt x="3843" y="384"/>
                    </a:lnTo>
                    <a:lnTo>
                      <a:pt x="3845" y="422"/>
                    </a:lnTo>
                    <a:lnTo>
                      <a:pt x="3845" y="462"/>
                    </a:lnTo>
                    <a:lnTo>
                      <a:pt x="3845" y="462"/>
                    </a:lnTo>
                    <a:close/>
                    <a:moveTo>
                      <a:pt x="2345" y="474"/>
                    </a:moveTo>
                    <a:lnTo>
                      <a:pt x="2345" y="474"/>
                    </a:lnTo>
                    <a:lnTo>
                      <a:pt x="2393" y="485"/>
                    </a:lnTo>
                    <a:lnTo>
                      <a:pt x="2439" y="496"/>
                    </a:lnTo>
                    <a:lnTo>
                      <a:pt x="2530" y="520"/>
                    </a:lnTo>
                    <a:lnTo>
                      <a:pt x="2621" y="546"/>
                    </a:lnTo>
                    <a:lnTo>
                      <a:pt x="2707" y="574"/>
                    </a:lnTo>
                    <a:lnTo>
                      <a:pt x="2791" y="604"/>
                    </a:lnTo>
                    <a:lnTo>
                      <a:pt x="2874" y="632"/>
                    </a:lnTo>
                    <a:lnTo>
                      <a:pt x="3030" y="691"/>
                    </a:lnTo>
                    <a:lnTo>
                      <a:pt x="3030" y="691"/>
                    </a:lnTo>
                    <a:lnTo>
                      <a:pt x="3134" y="731"/>
                    </a:lnTo>
                    <a:lnTo>
                      <a:pt x="3231" y="766"/>
                    </a:lnTo>
                    <a:lnTo>
                      <a:pt x="3277" y="781"/>
                    </a:lnTo>
                    <a:lnTo>
                      <a:pt x="3322" y="796"/>
                    </a:lnTo>
                    <a:lnTo>
                      <a:pt x="3365" y="809"/>
                    </a:lnTo>
                    <a:lnTo>
                      <a:pt x="3406" y="819"/>
                    </a:lnTo>
                    <a:lnTo>
                      <a:pt x="3444" y="828"/>
                    </a:lnTo>
                    <a:lnTo>
                      <a:pt x="3481" y="833"/>
                    </a:lnTo>
                    <a:lnTo>
                      <a:pt x="3515" y="837"/>
                    </a:lnTo>
                    <a:lnTo>
                      <a:pt x="3546" y="837"/>
                    </a:lnTo>
                    <a:lnTo>
                      <a:pt x="3561" y="836"/>
                    </a:lnTo>
                    <a:lnTo>
                      <a:pt x="3576" y="834"/>
                    </a:lnTo>
                    <a:lnTo>
                      <a:pt x="3590" y="832"/>
                    </a:lnTo>
                    <a:lnTo>
                      <a:pt x="3604" y="829"/>
                    </a:lnTo>
                    <a:lnTo>
                      <a:pt x="3616" y="825"/>
                    </a:lnTo>
                    <a:lnTo>
                      <a:pt x="3628" y="819"/>
                    </a:lnTo>
                    <a:lnTo>
                      <a:pt x="3640" y="814"/>
                    </a:lnTo>
                    <a:lnTo>
                      <a:pt x="3650" y="807"/>
                    </a:lnTo>
                    <a:lnTo>
                      <a:pt x="3650" y="807"/>
                    </a:lnTo>
                    <a:lnTo>
                      <a:pt x="3664" y="798"/>
                    </a:lnTo>
                    <a:lnTo>
                      <a:pt x="3675" y="787"/>
                    </a:lnTo>
                    <a:lnTo>
                      <a:pt x="3686" y="774"/>
                    </a:lnTo>
                    <a:lnTo>
                      <a:pt x="3695" y="759"/>
                    </a:lnTo>
                    <a:lnTo>
                      <a:pt x="3705" y="744"/>
                    </a:lnTo>
                    <a:lnTo>
                      <a:pt x="3713" y="727"/>
                    </a:lnTo>
                    <a:lnTo>
                      <a:pt x="3720" y="707"/>
                    </a:lnTo>
                    <a:lnTo>
                      <a:pt x="3727" y="687"/>
                    </a:lnTo>
                    <a:lnTo>
                      <a:pt x="3733" y="664"/>
                    </a:lnTo>
                    <a:lnTo>
                      <a:pt x="3737" y="641"/>
                    </a:lnTo>
                    <a:lnTo>
                      <a:pt x="3742" y="615"/>
                    </a:lnTo>
                    <a:lnTo>
                      <a:pt x="3746" y="587"/>
                    </a:lnTo>
                    <a:lnTo>
                      <a:pt x="3748" y="559"/>
                    </a:lnTo>
                    <a:lnTo>
                      <a:pt x="3750" y="529"/>
                    </a:lnTo>
                    <a:lnTo>
                      <a:pt x="3752" y="462"/>
                    </a:lnTo>
                    <a:lnTo>
                      <a:pt x="3752" y="462"/>
                    </a:lnTo>
                    <a:lnTo>
                      <a:pt x="3750" y="396"/>
                    </a:lnTo>
                    <a:lnTo>
                      <a:pt x="3748" y="366"/>
                    </a:lnTo>
                    <a:lnTo>
                      <a:pt x="3746" y="337"/>
                    </a:lnTo>
                    <a:lnTo>
                      <a:pt x="3743" y="310"/>
                    </a:lnTo>
                    <a:lnTo>
                      <a:pt x="3737" y="285"/>
                    </a:lnTo>
                    <a:lnTo>
                      <a:pt x="3733" y="261"/>
                    </a:lnTo>
                    <a:lnTo>
                      <a:pt x="3728" y="239"/>
                    </a:lnTo>
                    <a:lnTo>
                      <a:pt x="3721" y="219"/>
                    </a:lnTo>
                    <a:lnTo>
                      <a:pt x="3713" y="201"/>
                    </a:lnTo>
                    <a:lnTo>
                      <a:pt x="3705" y="183"/>
                    </a:lnTo>
                    <a:lnTo>
                      <a:pt x="3696" y="168"/>
                    </a:lnTo>
                    <a:lnTo>
                      <a:pt x="3687" y="153"/>
                    </a:lnTo>
                    <a:lnTo>
                      <a:pt x="3676" y="141"/>
                    </a:lnTo>
                    <a:lnTo>
                      <a:pt x="3665" y="130"/>
                    </a:lnTo>
                    <a:lnTo>
                      <a:pt x="3653" y="122"/>
                    </a:lnTo>
                    <a:lnTo>
                      <a:pt x="3653" y="122"/>
                    </a:lnTo>
                    <a:lnTo>
                      <a:pt x="3642" y="115"/>
                    </a:lnTo>
                    <a:lnTo>
                      <a:pt x="3631" y="109"/>
                    </a:lnTo>
                    <a:lnTo>
                      <a:pt x="3619" y="104"/>
                    </a:lnTo>
                    <a:lnTo>
                      <a:pt x="3606" y="100"/>
                    </a:lnTo>
                    <a:lnTo>
                      <a:pt x="3593" y="97"/>
                    </a:lnTo>
                    <a:lnTo>
                      <a:pt x="3579" y="96"/>
                    </a:lnTo>
                    <a:lnTo>
                      <a:pt x="3550" y="93"/>
                    </a:lnTo>
                    <a:lnTo>
                      <a:pt x="3519" y="94"/>
                    </a:lnTo>
                    <a:lnTo>
                      <a:pt x="3485" y="98"/>
                    </a:lnTo>
                    <a:lnTo>
                      <a:pt x="3449" y="105"/>
                    </a:lnTo>
                    <a:lnTo>
                      <a:pt x="3411" y="113"/>
                    </a:lnTo>
                    <a:lnTo>
                      <a:pt x="3372" y="124"/>
                    </a:lnTo>
                    <a:lnTo>
                      <a:pt x="3329" y="138"/>
                    </a:lnTo>
                    <a:lnTo>
                      <a:pt x="3285" y="152"/>
                    </a:lnTo>
                    <a:lnTo>
                      <a:pt x="3240" y="168"/>
                    </a:lnTo>
                    <a:lnTo>
                      <a:pt x="3145" y="205"/>
                    </a:lnTo>
                    <a:lnTo>
                      <a:pt x="3042" y="244"/>
                    </a:lnTo>
                    <a:lnTo>
                      <a:pt x="3042" y="244"/>
                    </a:lnTo>
                    <a:lnTo>
                      <a:pt x="2884" y="307"/>
                    </a:lnTo>
                    <a:lnTo>
                      <a:pt x="2801" y="339"/>
                    </a:lnTo>
                    <a:lnTo>
                      <a:pt x="2713" y="369"/>
                    </a:lnTo>
                    <a:lnTo>
                      <a:pt x="2625" y="399"/>
                    </a:lnTo>
                    <a:lnTo>
                      <a:pt x="2535" y="426"/>
                    </a:lnTo>
                    <a:lnTo>
                      <a:pt x="2440" y="452"/>
                    </a:lnTo>
                    <a:lnTo>
                      <a:pt x="2393" y="464"/>
                    </a:lnTo>
                    <a:lnTo>
                      <a:pt x="2345" y="474"/>
                    </a:lnTo>
                    <a:lnTo>
                      <a:pt x="2345" y="474"/>
                    </a:lnTo>
                    <a:close/>
                    <a:moveTo>
                      <a:pt x="95" y="462"/>
                    </a:moveTo>
                    <a:lnTo>
                      <a:pt x="95" y="462"/>
                    </a:lnTo>
                    <a:lnTo>
                      <a:pt x="96" y="529"/>
                    </a:lnTo>
                    <a:lnTo>
                      <a:pt x="97" y="559"/>
                    </a:lnTo>
                    <a:lnTo>
                      <a:pt x="100" y="587"/>
                    </a:lnTo>
                    <a:lnTo>
                      <a:pt x="104" y="615"/>
                    </a:lnTo>
                    <a:lnTo>
                      <a:pt x="108" y="641"/>
                    </a:lnTo>
                    <a:lnTo>
                      <a:pt x="114" y="664"/>
                    </a:lnTo>
                    <a:lnTo>
                      <a:pt x="119" y="687"/>
                    </a:lnTo>
                    <a:lnTo>
                      <a:pt x="126" y="707"/>
                    </a:lnTo>
                    <a:lnTo>
                      <a:pt x="133" y="727"/>
                    </a:lnTo>
                    <a:lnTo>
                      <a:pt x="141" y="744"/>
                    </a:lnTo>
                    <a:lnTo>
                      <a:pt x="150" y="759"/>
                    </a:lnTo>
                    <a:lnTo>
                      <a:pt x="160" y="774"/>
                    </a:lnTo>
                    <a:lnTo>
                      <a:pt x="171" y="787"/>
                    </a:lnTo>
                    <a:lnTo>
                      <a:pt x="183" y="798"/>
                    </a:lnTo>
                    <a:lnTo>
                      <a:pt x="196" y="807"/>
                    </a:lnTo>
                    <a:lnTo>
                      <a:pt x="196" y="807"/>
                    </a:lnTo>
                    <a:lnTo>
                      <a:pt x="206" y="814"/>
                    </a:lnTo>
                    <a:lnTo>
                      <a:pt x="217" y="819"/>
                    </a:lnTo>
                    <a:lnTo>
                      <a:pt x="230" y="825"/>
                    </a:lnTo>
                    <a:lnTo>
                      <a:pt x="242" y="829"/>
                    </a:lnTo>
                    <a:lnTo>
                      <a:pt x="256" y="832"/>
                    </a:lnTo>
                    <a:lnTo>
                      <a:pt x="269" y="834"/>
                    </a:lnTo>
                    <a:lnTo>
                      <a:pt x="284" y="836"/>
                    </a:lnTo>
                    <a:lnTo>
                      <a:pt x="299" y="837"/>
                    </a:lnTo>
                    <a:lnTo>
                      <a:pt x="331" y="837"/>
                    </a:lnTo>
                    <a:lnTo>
                      <a:pt x="366" y="833"/>
                    </a:lnTo>
                    <a:lnTo>
                      <a:pt x="402" y="828"/>
                    </a:lnTo>
                    <a:lnTo>
                      <a:pt x="441" y="819"/>
                    </a:lnTo>
                    <a:lnTo>
                      <a:pt x="481" y="809"/>
                    </a:lnTo>
                    <a:lnTo>
                      <a:pt x="523" y="796"/>
                    </a:lnTo>
                    <a:lnTo>
                      <a:pt x="568" y="781"/>
                    </a:lnTo>
                    <a:lnTo>
                      <a:pt x="615" y="766"/>
                    </a:lnTo>
                    <a:lnTo>
                      <a:pt x="712" y="731"/>
                    </a:lnTo>
                    <a:lnTo>
                      <a:pt x="815" y="691"/>
                    </a:lnTo>
                    <a:lnTo>
                      <a:pt x="815" y="691"/>
                    </a:lnTo>
                    <a:lnTo>
                      <a:pt x="971" y="632"/>
                    </a:lnTo>
                    <a:lnTo>
                      <a:pt x="1054" y="604"/>
                    </a:lnTo>
                    <a:lnTo>
                      <a:pt x="1139" y="574"/>
                    </a:lnTo>
                    <a:lnTo>
                      <a:pt x="1226" y="546"/>
                    </a:lnTo>
                    <a:lnTo>
                      <a:pt x="1315" y="520"/>
                    </a:lnTo>
                    <a:lnTo>
                      <a:pt x="1407" y="496"/>
                    </a:lnTo>
                    <a:lnTo>
                      <a:pt x="1453" y="485"/>
                    </a:lnTo>
                    <a:lnTo>
                      <a:pt x="1501" y="474"/>
                    </a:lnTo>
                    <a:lnTo>
                      <a:pt x="1501" y="474"/>
                    </a:lnTo>
                    <a:lnTo>
                      <a:pt x="1453" y="464"/>
                    </a:lnTo>
                    <a:lnTo>
                      <a:pt x="1405" y="452"/>
                    </a:lnTo>
                    <a:lnTo>
                      <a:pt x="1312" y="426"/>
                    </a:lnTo>
                    <a:lnTo>
                      <a:pt x="1221" y="399"/>
                    </a:lnTo>
                    <a:lnTo>
                      <a:pt x="1132" y="369"/>
                    </a:lnTo>
                    <a:lnTo>
                      <a:pt x="1046" y="339"/>
                    </a:lnTo>
                    <a:lnTo>
                      <a:pt x="962" y="307"/>
                    </a:lnTo>
                    <a:lnTo>
                      <a:pt x="803" y="244"/>
                    </a:lnTo>
                    <a:lnTo>
                      <a:pt x="803" y="244"/>
                    </a:lnTo>
                    <a:lnTo>
                      <a:pt x="701" y="205"/>
                    </a:lnTo>
                    <a:lnTo>
                      <a:pt x="605" y="168"/>
                    </a:lnTo>
                    <a:lnTo>
                      <a:pt x="560" y="152"/>
                    </a:lnTo>
                    <a:lnTo>
                      <a:pt x="516" y="138"/>
                    </a:lnTo>
                    <a:lnTo>
                      <a:pt x="474" y="124"/>
                    </a:lnTo>
                    <a:lnTo>
                      <a:pt x="434" y="113"/>
                    </a:lnTo>
                    <a:lnTo>
                      <a:pt x="396" y="105"/>
                    </a:lnTo>
                    <a:lnTo>
                      <a:pt x="361" y="98"/>
                    </a:lnTo>
                    <a:lnTo>
                      <a:pt x="327" y="94"/>
                    </a:lnTo>
                    <a:lnTo>
                      <a:pt x="295" y="93"/>
                    </a:lnTo>
                    <a:lnTo>
                      <a:pt x="267" y="96"/>
                    </a:lnTo>
                    <a:lnTo>
                      <a:pt x="253" y="97"/>
                    </a:lnTo>
                    <a:lnTo>
                      <a:pt x="239" y="100"/>
                    </a:lnTo>
                    <a:lnTo>
                      <a:pt x="227" y="104"/>
                    </a:lnTo>
                    <a:lnTo>
                      <a:pt x="215" y="109"/>
                    </a:lnTo>
                    <a:lnTo>
                      <a:pt x="204" y="115"/>
                    </a:lnTo>
                    <a:lnTo>
                      <a:pt x="193" y="122"/>
                    </a:lnTo>
                    <a:lnTo>
                      <a:pt x="193" y="122"/>
                    </a:lnTo>
                    <a:lnTo>
                      <a:pt x="181" y="130"/>
                    </a:lnTo>
                    <a:lnTo>
                      <a:pt x="170" y="141"/>
                    </a:lnTo>
                    <a:lnTo>
                      <a:pt x="159" y="153"/>
                    </a:lnTo>
                    <a:lnTo>
                      <a:pt x="149" y="168"/>
                    </a:lnTo>
                    <a:lnTo>
                      <a:pt x="141" y="183"/>
                    </a:lnTo>
                    <a:lnTo>
                      <a:pt x="133" y="201"/>
                    </a:lnTo>
                    <a:lnTo>
                      <a:pt x="125" y="219"/>
                    </a:lnTo>
                    <a:lnTo>
                      <a:pt x="119" y="239"/>
                    </a:lnTo>
                    <a:lnTo>
                      <a:pt x="112" y="261"/>
                    </a:lnTo>
                    <a:lnTo>
                      <a:pt x="108" y="285"/>
                    </a:lnTo>
                    <a:lnTo>
                      <a:pt x="104" y="310"/>
                    </a:lnTo>
                    <a:lnTo>
                      <a:pt x="100" y="337"/>
                    </a:lnTo>
                    <a:lnTo>
                      <a:pt x="97" y="366"/>
                    </a:lnTo>
                    <a:lnTo>
                      <a:pt x="96" y="396"/>
                    </a:lnTo>
                    <a:lnTo>
                      <a:pt x="95" y="462"/>
                    </a:lnTo>
                    <a:lnTo>
                      <a:pt x="95" y="4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83" name="Freeform: Shape 7"/>
              <p:cNvSpPr/>
              <p:nvPr/>
            </p:nvSpPr>
            <p:spPr bwMode="auto">
              <a:xfrm>
                <a:off x="6808225" y="1801922"/>
                <a:ext cx="3060805" cy="3063747"/>
              </a:xfrm>
              <a:custGeom>
                <a:avLst/>
                <a:gdLst>
                  <a:gd name="T0" fmla="*/ 3039 w 3121"/>
                  <a:gd name="T1" fmla="*/ 340 h 3123"/>
                  <a:gd name="T2" fmla="*/ 3117 w 3121"/>
                  <a:gd name="T3" fmla="*/ 511 h 3123"/>
                  <a:gd name="T4" fmla="*/ 3109 w 3121"/>
                  <a:gd name="T5" fmla="*/ 634 h 3123"/>
                  <a:gd name="T6" fmla="*/ 3043 w 3121"/>
                  <a:gd name="T7" fmla="*/ 739 h 3123"/>
                  <a:gd name="T8" fmla="*/ 2803 w 3121"/>
                  <a:gd name="T9" fmla="*/ 903 h 3123"/>
                  <a:gd name="T10" fmla="*/ 2251 w 3121"/>
                  <a:gd name="T11" fmla="*/ 1161 h 3123"/>
                  <a:gd name="T12" fmla="*/ 1827 w 3121"/>
                  <a:gd name="T13" fmla="*/ 1412 h 3123"/>
                  <a:gd name="T14" fmla="*/ 1502 w 3121"/>
                  <a:gd name="T15" fmla="*/ 1713 h 3123"/>
                  <a:gd name="T16" fmla="*/ 1223 w 3121"/>
                  <a:gd name="T17" fmla="*/ 2130 h 3123"/>
                  <a:gd name="T18" fmla="*/ 975 w 3121"/>
                  <a:gd name="T19" fmla="*/ 2655 h 3123"/>
                  <a:gd name="T20" fmla="*/ 778 w 3121"/>
                  <a:gd name="T21" fmla="*/ 3002 h 3123"/>
                  <a:gd name="T22" fmla="*/ 663 w 3121"/>
                  <a:gd name="T23" fmla="*/ 3097 h 3123"/>
                  <a:gd name="T24" fmla="*/ 555 w 3121"/>
                  <a:gd name="T25" fmla="*/ 3123 h 3123"/>
                  <a:gd name="T26" fmla="*/ 390 w 3121"/>
                  <a:gd name="T27" fmla="*/ 3073 h 3123"/>
                  <a:gd name="T28" fmla="*/ 200 w 3121"/>
                  <a:gd name="T29" fmla="*/ 2920 h 3123"/>
                  <a:gd name="T30" fmla="*/ 64 w 3121"/>
                  <a:gd name="T31" fmla="*/ 2757 h 3123"/>
                  <a:gd name="T32" fmla="*/ 0 w 3121"/>
                  <a:gd name="T33" fmla="*/ 2591 h 3123"/>
                  <a:gd name="T34" fmla="*/ 19 w 3121"/>
                  <a:gd name="T35" fmla="*/ 2477 h 3123"/>
                  <a:gd name="T36" fmla="*/ 91 w 3121"/>
                  <a:gd name="T37" fmla="*/ 2378 h 3123"/>
                  <a:gd name="T38" fmla="*/ 366 w 3121"/>
                  <a:gd name="T39" fmla="*/ 2208 h 3123"/>
                  <a:gd name="T40" fmla="*/ 938 w 3121"/>
                  <a:gd name="T41" fmla="*/ 1949 h 3123"/>
                  <a:gd name="T42" fmla="*/ 1368 w 3121"/>
                  <a:gd name="T43" fmla="*/ 1685 h 3123"/>
                  <a:gd name="T44" fmla="*/ 1588 w 3121"/>
                  <a:gd name="T45" fmla="*/ 1483 h 3123"/>
                  <a:gd name="T46" fmla="*/ 1883 w 3121"/>
                  <a:gd name="T47" fmla="*/ 1064 h 3123"/>
                  <a:gd name="T48" fmla="*/ 2112 w 3121"/>
                  <a:gd name="T49" fmla="*/ 579 h 3123"/>
                  <a:gd name="T50" fmla="*/ 2324 w 3121"/>
                  <a:gd name="T51" fmla="*/ 154 h 3123"/>
                  <a:gd name="T52" fmla="*/ 2445 w 3121"/>
                  <a:gd name="T53" fmla="*/ 35 h 3123"/>
                  <a:gd name="T54" fmla="*/ 2545 w 3121"/>
                  <a:gd name="T55" fmla="*/ 1 h 3123"/>
                  <a:gd name="T56" fmla="*/ 2706 w 3121"/>
                  <a:gd name="T57" fmla="*/ 37 h 3123"/>
                  <a:gd name="T58" fmla="*/ 2890 w 3121"/>
                  <a:gd name="T59" fmla="*/ 173 h 3123"/>
                  <a:gd name="T60" fmla="*/ 2030 w 3121"/>
                  <a:gd name="T61" fmla="*/ 1172 h 3123"/>
                  <a:gd name="T62" fmla="*/ 2606 w 3121"/>
                  <a:gd name="T63" fmla="*/ 895 h 3123"/>
                  <a:gd name="T64" fmla="*/ 2923 w 3121"/>
                  <a:gd name="T65" fmla="*/ 722 h 3123"/>
                  <a:gd name="T66" fmla="*/ 3013 w 3121"/>
                  <a:gd name="T67" fmla="*/ 620 h 3123"/>
                  <a:gd name="T68" fmla="*/ 3027 w 3121"/>
                  <a:gd name="T69" fmla="*/ 535 h 3123"/>
                  <a:gd name="T70" fmla="*/ 2970 w 3121"/>
                  <a:gd name="T71" fmla="*/ 403 h 3123"/>
                  <a:gd name="T72" fmla="*/ 2806 w 3121"/>
                  <a:gd name="T73" fmla="*/ 223 h 3123"/>
                  <a:gd name="T74" fmla="*/ 2660 w 3121"/>
                  <a:gd name="T75" fmla="*/ 117 h 3123"/>
                  <a:gd name="T76" fmla="*/ 2542 w 3121"/>
                  <a:gd name="T77" fmla="*/ 97 h 3123"/>
                  <a:gd name="T78" fmla="*/ 2471 w 3121"/>
                  <a:gd name="T79" fmla="*/ 130 h 3123"/>
                  <a:gd name="T80" fmla="*/ 2325 w 3121"/>
                  <a:gd name="T81" fmla="*/ 336 h 3123"/>
                  <a:gd name="T82" fmla="*/ 2093 w 3121"/>
                  <a:gd name="T83" fmla="*/ 854 h 3123"/>
                  <a:gd name="T84" fmla="*/ 1868 w 3121"/>
                  <a:gd name="T85" fmla="*/ 1271 h 3123"/>
                  <a:gd name="T86" fmla="*/ 403 w 3121"/>
                  <a:gd name="T87" fmla="*/ 2970 h 3123"/>
                  <a:gd name="T88" fmla="*/ 534 w 3121"/>
                  <a:gd name="T89" fmla="*/ 3028 h 3123"/>
                  <a:gd name="T90" fmla="*/ 618 w 3121"/>
                  <a:gd name="T91" fmla="*/ 3015 h 3123"/>
                  <a:gd name="T92" fmla="*/ 721 w 3121"/>
                  <a:gd name="T93" fmla="*/ 2925 h 3123"/>
                  <a:gd name="T94" fmla="*/ 893 w 3121"/>
                  <a:gd name="T95" fmla="*/ 2607 h 3123"/>
                  <a:gd name="T96" fmla="*/ 1171 w 3121"/>
                  <a:gd name="T97" fmla="*/ 2032 h 3123"/>
                  <a:gd name="T98" fmla="*/ 1103 w 3121"/>
                  <a:gd name="T99" fmla="*/ 1968 h 3123"/>
                  <a:gd name="T100" fmla="*/ 513 w 3121"/>
                  <a:gd name="T101" fmla="*/ 2242 h 3123"/>
                  <a:gd name="T102" fmla="*/ 198 w 3121"/>
                  <a:gd name="T103" fmla="*/ 2409 h 3123"/>
                  <a:gd name="T104" fmla="*/ 102 w 3121"/>
                  <a:gd name="T105" fmla="*/ 2520 h 3123"/>
                  <a:gd name="T106" fmla="*/ 97 w 3121"/>
                  <a:gd name="T107" fmla="*/ 2607 h 3123"/>
                  <a:gd name="T108" fmla="*/ 166 w 3121"/>
                  <a:gd name="T109" fmla="*/ 2741 h 3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1" h="3123">
                    <a:moveTo>
                      <a:pt x="2919" y="201"/>
                    </a:moveTo>
                    <a:lnTo>
                      <a:pt x="2919" y="201"/>
                    </a:lnTo>
                    <a:lnTo>
                      <a:pt x="2946" y="231"/>
                    </a:lnTo>
                    <a:lnTo>
                      <a:pt x="2974" y="258"/>
                    </a:lnTo>
                    <a:lnTo>
                      <a:pt x="2997" y="287"/>
                    </a:lnTo>
                    <a:lnTo>
                      <a:pt x="3019" y="314"/>
                    </a:lnTo>
                    <a:lnTo>
                      <a:pt x="3039" y="340"/>
                    </a:lnTo>
                    <a:lnTo>
                      <a:pt x="3056" y="366"/>
                    </a:lnTo>
                    <a:lnTo>
                      <a:pt x="3072" y="392"/>
                    </a:lnTo>
                    <a:lnTo>
                      <a:pt x="3084" y="417"/>
                    </a:lnTo>
                    <a:lnTo>
                      <a:pt x="3097" y="441"/>
                    </a:lnTo>
                    <a:lnTo>
                      <a:pt x="3105" y="464"/>
                    </a:lnTo>
                    <a:lnTo>
                      <a:pt x="3113" y="488"/>
                    </a:lnTo>
                    <a:lnTo>
                      <a:pt x="3117" y="511"/>
                    </a:lnTo>
                    <a:lnTo>
                      <a:pt x="3120" y="534"/>
                    </a:lnTo>
                    <a:lnTo>
                      <a:pt x="3121" y="556"/>
                    </a:lnTo>
                    <a:lnTo>
                      <a:pt x="3120" y="578"/>
                    </a:lnTo>
                    <a:lnTo>
                      <a:pt x="3117" y="600"/>
                    </a:lnTo>
                    <a:lnTo>
                      <a:pt x="3117" y="600"/>
                    </a:lnTo>
                    <a:lnTo>
                      <a:pt x="3114" y="617"/>
                    </a:lnTo>
                    <a:lnTo>
                      <a:pt x="3109" y="634"/>
                    </a:lnTo>
                    <a:lnTo>
                      <a:pt x="3103" y="650"/>
                    </a:lnTo>
                    <a:lnTo>
                      <a:pt x="3095" y="665"/>
                    </a:lnTo>
                    <a:lnTo>
                      <a:pt x="3087" y="680"/>
                    </a:lnTo>
                    <a:lnTo>
                      <a:pt x="3077" y="695"/>
                    </a:lnTo>
                    <a:lnTo>
                      <a:pt x="3068" y="710"/>
                    </a:lnTo>
                    <a:lnTo>
                      <a:pt x="3056" y="724"/>
                    </a:lnTo>
                    <a:lnTo>
                      <a:pt x="3043" y="739"/>
                    </a:lnTo>
                    <a:lnTo>
                      <a:pt x="3030" y="752"/>
                    </a:lnTo>
                    <a:lnTo>
                      <a:pt x="3001" y="778"/>
                    </a:lnTo>
                    <a:lnTo>
                      <a:pt x="2968" y="804"/>
                    </a:lnTo>
                    <a:lnTo>
                      <a:pt x="2931" y="830"/>
                    </a:lnTo>
                    <a:lnTo>
                      <a:pt x="2892" y="855"/>
                    </a:lnTo>
                    <a:lnTo>
                      <a:pt x="2849" y="879"/>
                    </a:lnTo>
                    <a:lnTo>
                      <a:pt x="2803" y="903"/>
                    </a:lnTo>
                    <a:lnTo>
                      <a:pt x="2755" y="927"/>
                    </a:lnTo>
                    <a:lnTo>
                      <a:pt x="2653" y="975"/>
                    </a:lnTo>
                    <a:lnTo>
                      <a:pt x="2544" y="1026"/>
                    </a:lnTo>
                    <a:lnTo>
                      <a:pt x="2544" y="1026"/>
                    </a:lnTo>
                    <a:lnTo>
                      <a:pt x="2430" y="1076"/>
                    </a:lnTo>
                    <a:lnTo>
                      <a:pt x="2311" y="1132"/>
                    </a:lnTo>
                    <a:lnTo>
                      <a:pt x="2251" y="1161"/>
                    </a:lnTo>
                    <a:lnTo>
                      <a:pt x="2190" y="1192"/>
                    </a:lnTo>
                    <a:lnTo>
                      <a:pt x="2130" y="1224"/>
                    </a:lnTo>
                    <a:lnTo>
                      <a:pt x="2068" y="1258"/>
                    </a:lnTo>
                    <a:lnTo>
                      <a:pt x="2007" y="1293"/>
                    </a:lnTo>
                    <a:lnTo>
                      <a:pt x="1945" y="1332"/>
                    </a:lnTo>
                    <a:lnTo>
                      <a:pt x="1885" y="1371"/>
                    </a:lnTo>
                    <a:lnTo>
                      <a:pt x="1827" y="1412"/>
                    </a:lnTo>
                    <a:lnTo>
                      <a:pt x="1768" y="1457"/>
                    </a:lnTo>
                    <a:lnTo>
                      <a:pt x="1711" y="1504"/>
                    </a:lnTo>
                    <a:lnTo>
                      <a:pt x="1656" y="1551"/>
                    </a:lnTo>
                    <a:lnTo>
                      <a:pt x="1601" y="1603"/>
                    </a:lnTo>
                    <a:lnTo>
                      <a:pt x="1601" y="1603"/>
                    </a:lnTo>
                    <a:lnTo>
                      <a:pt x="1551" y="1657"/>
                    </a:lnTo>
                    <a:lnTo>
                      <a:pt x="1502" y="1713"/>
                    </a:lnTo>
                    <a:lnTo>
                      <a:pt x="1455" y="1770"/>
                    </a:lnTo>
                    <a:lnTo>
                      <a:pt x="1412" y="1827"/>
                    </a:lnTo>
                    <a:lnTo>
                      <a:pt x="1369" y="1887"/>
                    </a:lnTo>
                    <a:lnTo>
                      <a:pt x="1330" y="1947"/>
                    </a:lnTo>
                    <a:lnTo>
                      <a:pt x="1293" y="2008"/>
                    </a:lnTo>
                    <a:lnTo>
                      <a:pt x="1257" y="2069"/>
                    </a:lnTo>
                    <a:lnTo>
                      <a:pt x="1223" y="2130"/>
                    </a:lnTo>
                    <a:lnTo>
                      <a:pt x="1190" y="2192"/>
                    </a:lnTo>
                    <a:lnTo>
                      <a:pt x="1160" y="2253"/>
                    </a:lnTo>
                    <a:lnTo>
                      <a:pt x="1130" y="2313"/>
                    </a:lnTo>
                    <a:lnTo>
                      <a:pt x="1076" y="2431"/>
                    </a:lnTo>
                    <a:lnTo>
                      <a:pt x="1024" y="2544"/>
                    </a:lnTo>
                    <a:lnTo>
                      <a:pt x="1024" y="2544"/>
                    </a:lnTo>
                    <a:lnTo>
                      <a:pt x="975" y="2655"/>
                    </a:lnTo>
                    <a:lnTo>
                      <a:pt x="926" y="2757"/>
                    </a:lnTo>
                    <a:lnTo>
                      <a:pt x="902" y="2805"/>
                    </a:lnTo>
                    <a:lnTo>
                      <a:pt x="878" y="2850"/>
                    </a:lnTo>
                    <a:lnTo>
                      <a:pt x="853" y="2893"/>
                    </a:lnTo>
                    <a:lnTo>
                      <a:pt x="829" y="2932"/>
                    </a:lnTo>
                    <a:lnTo>
                      <a:pt x="804" y="2969"/>
                    </a:lnTo>
                    <a:lnTo>
                      <a:pt x="778" y="3002"/>
                    </a:lnTo>
                    <a:lnTo>
                      <a:pt x="751" y="3032"/>
                    </a:lnTo>
                    <a:lnTo>
                      <a:pt x="737" y="3046"/>
                    </a:lnTo>
                    <a:lnTo>
                      <a:pt x="723" y="3058"/>
                    </a:lnTo>
                    <a:lnTo>
                      <a:pt x="708" y="3069"/>
                    </a:lnTo>
                    <a:lnTo>
                      <a:pt x="695" y="3080"/>
                    </a:lnTo>
                    <a:lnTo>
                      <a:pt x="680" y="3089"/>
                    </a:lnTo>
                    <a:lnTo>
                      <a:pt x="663" y="3097"/>
                    </a:lnTo>
                    <a:lnTo>
                      <a:pt x="648" y="3104"/>
                    </a:lnTo>
                    <a:lnTo>
                      <a:pt x="632" y="3111"/>
                    </a:lnTo>
                    <a:lnTo>
                      <a:pt x="616" y="3115"/>
                    </a:lnTo>
                    <a:lnTo>
                      <a:pt x="599" y="3119"/>
                    </a:lnTo>
                    <a:lnTo>
                      <a:pt x="599" y="3119"/>
                    </a:lnTo>
                    <a:lnTo>
                      <a:pt x="577" y="3122"/>
                    </a:lnTo>
                    <a:lnTo>
                      <a:pt x="555" y="3123"/>
                    </a:lnTo>
                    <a:lnTo>
                      <a:pt x="532" y="3122"/>
                    </a:lnTo>
                    <a:lnTo>
                      <a:pt x="510" y="3119"/>
                    </a:lnTo>
                    <a:lnTo>
                      <a:pt x="487" y="3114"/>
                    </a:lnTo>
                    <a:lnTo>
                      <a:pt x="464" y="3107"/>
                    </a:lnTo>
                    <a:lnTo>
                      <a:pt x="439" y="3097"/>
                    </a:lnTo>
                    <a:lnTo>
                      <a:pt x="415" y="3086"/>
                    </a:lnTo>
                    <a:lnTo>
                      <a:pt x="390" y="3073"/>
                    </a:lnTo>
                    <a:lnTo>
                      <a:pt x="364" y="3058"/>
                    </a:lnTo>
                    <a:lnTo>
                      <a:pt x="338" y="3040"/>
                    </a:lnTo>
                    <a:lnTo>
                      <a:pt x="312" y="3021"/>
                    </a:lnTo>
                    <a:lnTo>
                      <a:pt x="285" y="2999"/>
                    </a:lnTo>
                    <a:lnTo>
                      <a:pt x="258" y="2974"/>
                    </a:lnTo>
                    <a:lnTo>
                      <a:pt x="229" y="2949"/>
                    </a:lnTo>
                    <a:lnTo>
                      <a:pt x="200" y="2920"/>
                    </a:lnTo>
                    <a:lnTo>
                      <a:pt x="200" y="2920"/>
                    </a:lnTo>
                    <a:lnTo>
                      <a:pt x="172" y="2891"/>
                    </a:lnTo>
                    <a:lnTo>
                      <a:pt x="146" y="2864"/>
                    </a:lnTo>
                    <a:lnTo>
                      <a:pt x="123" y="2835"/>
                    </a:lnTo>
                    <a:lnTo>
                      <a:pt x="101" y="2809"/>
                    </a:lnTo>
                    <a:lnTo>
                      <a:pt x="82" y="2783"/>
                    </a:lnTo>
                    <a:lnTo>
                      <a:pt x="64" y="2757"/>
                    </a:lnTo>
                    <a:lnTo>
                      <a:pt x="49" y="2731"/>
                    </a:lnTo>
                    <a:lnTo>
                      <a:pt x="35" y="2707"/>
                    </a:lnTo>
                    <a:lnTo>
                      <a:pt x="24" y="2684"/>
                    </a:lnTo>
                    <a:lnTo>
                      <a:pt x="15" y="2659"/>
                    </a:lnTo>
                    <a:lnTo>
                      <a:pt x="8" y="2636"/>
                    </a:lnTo>
                    <a:lnTo>
                      <a:pt x="4" y="2614"/>
                    </a:lnTo>
                    <a:lnTo>
                      <a:pt x="0" y="2591"/>
                    </a:lnTo>
                    <a:lnTo>
                      <a:pt x="0" y="2569"/>
                    </a:lnTo>
                    <a:lnTo>
                      <a:pt x="1" y="2547"/>
                    </a:lnTo>
                    <a:lnTo>
                      <a:pt x="4" y="2525"/>
                    </a:lnTo>
                    <a:lnTo>
                      <a:pt x="4" y="2525"/>
                    </a:lnTo>
                    <a:lnTo>
                      <a:pt x="8" y="2509"/>
                    </a:lnTo>
                    <a:lnTo>
                      <a:pt x="12" y="2492"/>
                    </a:lnTo>
                    <a:lnTo>
                      <a:pt x="19" y="2477"/>
                    </a:lnTo>
                    <a:lnTo>
                      <a:pt x="26" y="2462"/>
                    </a:lnTo>
                    <a:lnTo>
                      <a:pt x="34" y="2447"/>
                    </a:lnTo>
                    <a:lnTo>
                      <a:pt x="43" y="2432"/>
                    </a:lnTo>
                    <a:lnTo>
                      <a:pt x="54" y="2419"/>
                    </a:lnTo>
                    <a:lnTo>
                      <a:pt x="65" y="2404"/>
                    </a:lnTo>
                    <a:lnTo>
                      <a:pt x="78" y="2390"/>
                    </a:lnTo>
                    <a:lnTo>
                      <a:pt x="91" y="2378"/>
                    </a:lnTo>
                    <a:lnTo>
                      <a:pt x="121" y="2352"/>
                    </a:lnTo>
                    <a:lnTo>
                      <a:pt x="154" y="2326"/>
                    </a:lnTo>
                    <a:lnTo>
                      <a:pt x="190" y="2301"/>
                    </a:lnTo>
                    <a:lnTo>
                      <a:pt x="229" y="2278"/>
                    </a:lnTo>
                    <a:lnTo>
                      <a:pt x="273" y="2255"/>
                    </a:lnTo>
                    <a:lnTo>
                      <a:pt x="318" y="2232"/>
                    </a:lnTo>
                    <a:lnTo>
                      <a:pt x="366" y="2208"/>
                    </a:lnTo>
                    <a:lnTo>
                      <a:pt x="468" y="2162"/>
                    </a:lnTo>
                    <a:lnTo>
                      <a:pt x="577" y="2114"/>
                    </a:lnTo>
                    <a:lnTo>
                      <a:pt x="577" y="2114"/>
                    </a:lnTo>
                    <a:lnTo>
                      <a:pt x="693" y="2064"/>
                    </a:lnTo>
                    <a:lnTo>
                      <a:pt x="814" y="2009"/>
                    </a:lnTo>
                    <a:lnTo>
                      <a:pt x="875" y="1980"/>
                    </a:lnTo>
                    <a:lnTo>
                      <a:pt x="938" y="1949"/>
                    </a:lnTo>
                    <a:lnTo>
                      <a:pt x="999" y="1917"/>
                    </a:lnTo>
                    <a:lnTo>
                      <a:pt x="1062" y="1883"/>
                    </a:lnTo>
                    <a:lnTo>
                      <a:pt x="1125" y="1848"/>
                    </a:lnTo>
                    <a:lnTo>
                      <a:pt x="1186" y="1811"/>
                    </a:lnTo>
                    <a:lnTo>
                      <a:pt x="1248" y="1771"/>
                    </a:lnTo>
                    <a:lnTo>
                      <a:pt x="1308" y="1729"/>
                    </a:lnTo>
                    <a:lnTo>
                      <a:pt x="1368" y="1685"/>
                    </a:lnTo>
                    <a:lnTo>
                      <a:pt x="1425" y="1639"/>
                    </a:lnTo>
                    <a:lnTo>
                      <a:pt x="1481" y="1590"/>
                    </a:lnTo>
                    <a:lnTo>
                      <a:pt x="1509" y="1564"/>
                    </a:lnTo>
                    <a:lnTo>
                      <a:pt x="1536" y="1538"/>
                    </a:lnTo>
                    <a:lnTo>
                      <a:pt x="1536" y="1538"/>
                    </a:lnTo>
                    <a:lnTo>
                      <a:pt x="1562" y="1510"/>
                    </a:lnTo>
                    <a:lnTo>
                      <a:pt x="1588" y="1483"/>
                    </a:lnTo>
                    <a:lnTo>
                      <a:pt x="1637" y="1427"/>
                    </a:lnTo>
                    <a:lnTo>
                      <a:pt x="1683" y="1368"/>
                    </a:lnTo>
                    <a:lnTo>
                      <a:pt x="1728" y="1310"/>
                    </a:lnTo>
                    <a:lnTo>
                      <a:pt x="1769" y="1250"/>
                    </a:lnTo>
                    <a:lnTo>
                      <a:pt x="1809" y="1188"/>
                    </a:lnTo>
                    <a:lnTo>
                      <a:pt x="1847" y="1125"/>
                    </a:lnTo>
                    <a:lnTo>
                      <a:pt x="1883" y="1064"/>
                    </a:lnTo>
                    <a:lnTo>
                      <a:pt x="1915" y="1001"/>
                    </a:lnTo>
                    <a:lnTo>
                      <a:pt x="1948" y="938"/>
                    </a:lnTo>
                    <a:lnTo>
                      <a:pt x="1978" y="877"/>
                    </a:lnTo>
                    <a:lnTo>
                      <a:pt x="2007" y="815"/>
                    </a:lnTo>
                    <a:lnTo>
                      <a:pt x="2062" y="694"/>
                    </a:lnTo>
                    <a:lnTo>
                      <a:pt x="2112" y="579"/>
                    </a:lnTo>
                    <a:lnTo>
                      <a:pt x="2112" y="579"/>
                    </a:lnTo>
                    <a:lnTo>
                      <a:pt x="2160" y="468"/>
                    </a:lnTo>
                    <a:lnTo>
                      <a:pt x="2206" y="366"/>
                    </a:lnTo>
                    <a:lnTo>
                      <a:pt x="2229" y="318"/>
                    </a:lnTo>
                    <a:lnTo>
                      <a:pt x="2253" y="273"/>
                    </a:lnTo>
                    <a:lnTo>
                      <a:pt x="2276" y="231"/>
                    </a:lnTo>
                    <a:lnTo>
                      <a:pt x="2300" y="191"/>
                    </a:lnTo>
                    <a:lnTo>
                      <a:pt x="2324" y="154"/>
                    </a:lnTo>
                    <a:lnTo>
                      <a:pt x="2350" y="122"/>
                    </a:lnTo>
                    <a:lnTo>
                      <a:pt x="2376" y="91"/>
                    </a:lnTo>
                    <a:lnTo>
                      <a:pt x="2389" y="79"/>
                    </a:lnTo>
                    <a:lnTo>
                      <a:pt x="2403" y="67"/>
                    </a:lnTo>
                    <a:lnTo>
                      <a:pt x="2417" y="55"/>
                    </a:lnTo>
                    <a:lnTo>
                      <a:pt x="2430" y="45"/>
                    </a:lnTo>
                    <a:lnTo>
                      <a:pt x="2445" y="35"/>
                    </a:lnTo>
                    <a:lnTo>
                      <a:pt x="2460" y="27"/>
                    </a:lnTo>
                    <a:lnTo>
                      <a:pt x="2475" y="19"/>
                    </a:lnTo>
                    <a:lnTo>
                      <a:pt x="2492" y="14"/>
                    </a:lnTo>
                    <a:lnTo>
                      <a:pt x="2508" y="8"/>
                    </a:lnTo>
                    <a:lnTo>
                      <a:pt x="2524" y="4"/>
                    </a:lnTo>
                    <a:lnTo>
                      <a:pt x="2524" y="4"/>
                    </a:lnTo>
                    <a:lnTo>
                      <a:pt x="2545" y="1"/>
                    </a:lnTo>
                    <a:lnTo>
                      <a:pt x="2567" y="0"/>
                    </a:lnTo>
                    <a:lnTo>
                      <a:pt x="2590" y="1"/>
                    </a:lnTo>
                    <a:lnTo>
                      <a:pt x="2612" y="4"/>
                    </a:lnTo>
                    <a:lnTo>
                      <a:pt x="2635" y="10"/>
                    </a:lnTo>
                    <a:lnTo>
                      <a:pt x="2658" y="16"/>
                    </a:lnTo>
                    <a:lnTo>
                      <a:pt x="2681" y="26"/>
                    </a:lnTo>
                    <a:lnTo>
                      <a:pt x="2706" y="37"/>
                    </a:lnTo>
                    <a:lnTo>
                      <a:pt x="2731" y="49"/>
                    </a:lnTo>
                    <a:lnTo>
                      <a:pt x="2755" y="66"/>
                    </a:lnTo>
                    <a:lnTo>
                      <a:pt x="2781" y="82"/>
                    </a:lnTo>
                    <a:lnTo>
                      <a:pt x="2807" y="102"/>
                    </a:lnTo>
                    <a:lnTo>
                      <a:pt x="2834" y="123"/>
                    </a:lnTo>
                    <a:lnTo>
                      <a:pt x="2862" y="147"/>
                    </a:lnTo>
                    <a:lnTo>
                      <a:pt x="2890" y="173"/>
                    </a:lnTo>
                    <a:lnTo>
                      <a:pt x="2919" y="201"/>
                    </a:lnTo>
                    <a:lnTo>
                      <a:pt x="2919" y="201"/>
                    </a:lnTo>
                    <a:close/>
                    <a:moveTo>
                      <a:pt x="1868" y="1271"/>
                    </a:moveTo>
                    <a:lnTo>
                      <a:pt x="1868" y="1271"/>
                    </a:lnTo>
                    <a:lnTo>
                      <a:pt x="1907" y="1246"/>
                    </a:lnTo>
                    <a:lnTo>
                      <a:pt x="1948" y="1220"/>
                    </a:lnTo>
                    <a:lnTo>
                      <a:pt x="2030" y="1172"/>
                    </a:lnTo>
                    <a:lnTo>
                      <a:pt x="2112" y="1128"/>
                    </a:lnTo>
                    <a:lnTo>
                      <a:pt x="2194" y="1086"/>
                    </a:lnTo>
                    <a:lnTo>
                      <a:pt x="2273" y="1046"/>
                    </a:lnTo>
                    <a:lnTo>
                      <a:pt x="2352" y="1009"/>
                    </a:lnTo>
                    <a:lnTo>
                      <a:pt x="2505" y="940"/>
                    </a:lnTo>
                    <a:lnTo>
                      <a:pt x="2505" y="940"/>
                    </a:lnTo>
                    <a:lnTo>
                      <a:pt x="2606" y="895"/>
                    </a:lnTo>
                    <a:lnTo>
                      <a:pt x="2699" y="851"/>
                    </a:lnTo>
                    <a:lnTo>
                      <a:pt x="2743" y="829"/>
                    </a:lnTo>
                    <a:lnTo>
                      <a:pt x="2785" y="807"/>
                    </a:lnTo>
                    <a:lnTo>
                      <a:pt x="2823" y="787"/>
                    </a:lnTo>
                    <a:lnTo>
                      <a:pt x="2860" y="765"/>
                    </a:lnTo>
                    <a:lnTo>
                      <a:pt x="2893" y="744"/>
                    </a:lnTo>
                    <a:lnTo>
                      <a:pt x="2923" y="722"/>
                    </a:lnTo>
                    <a:lnTo>
                      <a:pt x="2949" y="701"/>
                    </a:lnTo>
                    <a:lnTo>
                      <a:pt x="2972" y="677"/>
                    </a:lnTo>
                    <a:lnTo>
                      <a:pt x="2983" y="666"/>
                    </a:lnTo>
                    <a:lnTo>
                      <a:pt x="2993" y="656"/>
                    </a:lnTo>
                    <a:lnTo>
                      <a:pt x="3001" y="643"/>
                    </a:lnTo>
                    <a:lnTo>
                      <a:pt x="3008" y="632"/>
                    </a:lnTo>
                    <a:lnTo>
                      <a:pt x="3013" y="620"/>
                    </a:lnTo>
                    <a:lnTo>
                      <a:pt x="3019" y="608"/>
                    </a:lnTo>
                    <a:lnTo>
                      <a:pt x="3023" y="595"/>
                    </a:lnTo>
                    <a:lnTo>
                      <a:pt x="3026" y="583"/>
                    </a:lnTo>
                    <a:lnTo>
                      <a:pt x="3026" y="583"/>
                    </a:lnTo>
                    <a:lnTo>
                      <a:pt x="3027" y="568"/>
                    </a:lnTo>
                    <a:lnTo>
                      <a:pt x="3028" y="552"/>
                    </a:lnTo>
                    <a:lnTo>
                      <a:pt x="3027" y="535"/>
                    </a:lnTo>
                    <a:lnTo>
                      <a:pt x="3023" y="518"/>
                    </a:lnTo>
                    <a:lnTo>
                      <a:pt x="3019" y="500"/>
                    </a:lnTo>
                    <a:lnTo>
                      <a:pt x="3012" y="482"/>
                    </a:lnTo>
                    <a:lnTo>
                      <a:pt x="3004" y="463"/>
                    </a:lnTo>
                    <a:lnTo>
                      <a:pt x="2994" y="444"/>
                    </a:lnTo>
                    <a:lnTo>
                      <a:pt x="2982" y="425"/>
                    </a:lnTo>
                    <a:lnTo>
                      <a:pt x="2970" y="403"/>
                    </a:lnTo>
                    <a:lnTo>
                      <a:pt x="2955" y="382"/>
                    </a:lnTo>
                    <a:lnTo>
                      <a:pt x="2937" y="361"/>
                    </a:lnTo>
                    <a:lnTo>
                      <a:pt x="2919" y="339"/>
                    </a:lnTo>
                    <a:lnTo>
                      <a:pt x="2899" y="315"/>
                    </a:lnTo>
                    <a:lnTo>
                      <a:pt x="2852" y="268"/>
                    </a:lnTo>
                    <a:lnTo>
                      <a:pt x="2852" y="268"/>
                    </a:lnTo>
                    <a:lnTo>
                      <a:pt x="2806" y="223"/>
                    </a:lnTo>
                    <a:lnTo>
                      <a:pt x="2782" y="202"/>
                    </a:lnTo>
                    <a:lnTo>
                      <a:pt x="2761" y="183"/>
                    </a:lnTo>
                    <a:lnTo>
                      <a:pt x="2739" y="167"/>
                    </a:lnTo>
                    <a:lnTo>
                      <a:pt x="2718" y="152"/>
                    </a:lnTo>
                    <a:lnTo>
                      <a:pt x="2698" y="139"/>
                    </a:lnTo>
                    <a:lnTo>
                      <a:pt x="2679" y="127"/>
                    </a:lnTo>
                    <a:lnTo>
                      <a:pt x="2660" y="117"/>
                    </a:lnTo>
                    <a:lnTo>
                      <a:pt x="2640" y="109"/>
                    </a:lnTo>
                    <a:lnTo>
                      <a:pt x="2623" y="104"/>
                    </a:lnTo>
                    <a:lnTo>
                      <a:pt x="2605" y="98"/>
                    </a:lnTo>
                    <a:lnTo>
                      <a:pt x="2589" y="96"/>
                    </a:lnTo>
                    <a:lnTo>
                      <a:pt x="2572" y="94"/>
                    </a:lnTo>
                    <a:lnTo>
                      <a:pt x="2557" y="94"/>
                    </a:lnTo>
                    <a:lnTo>
                      <a:pt x="2542" y="97"/>
                    </a:lnTo>
                    <a:lnTo>
                      <a:pt x="2542" y="97"/>
                    </a:lnTo>
                    <a:lnTo>
                      <a:pt x="2530" y="100"/>
                    </a:lnTo>
                    <a:lnTo>
                      <a:pt x="2518" y="104"/>
                    </a:lnTo>
                    <a:lnTo>
                      <a:pt x="2505" y="108"/>
                    </a:lnTo>
                    <a:lnTo>
                      <a:pt x="2494" y="115"/>
                    </a:lnTo>
                    <a:lnTo>
                      <a:pt x="2483" y="122"/>
                    </a:lnTo>
                    <a:lnTo>
                      <a:pt x="2471" y="130"/>
                    </a:lnTo>
                    <a:lnTo>
                      <a:pt x="2449" y="149"/>
                    </a:lnTo>
                    <a:lnTo>
                      <a:pt x="2429" y="172"/>
                    </a:lnTo>
                    <a:lnTo>
                      <a:pt x="2407" y="199"/>
                    </a:lnTo>
                    <a:lnTo>
                      <a:pt x="2387" y="228"/>
                    </a:lnTo>
                    <a:lnTo>
                      <a:pt x="2366" y="262"/>
                    </a:lnTo>
                    <a:lnTo>
                      <a:pt x="2346" y="298"/>
                    </a:lnTo>
                    <a:lnTo>
                      <a:pt x="2325" y="336"/>
                    </a:lnTo>
                    <a:lnTo>
                      <a:pt x="2305" y="378"/>
                    </a:lnTo>
                    <a:lnTo>
                      <a:pt x="2284" y="422"/>
                    </a:lnTo>
                    <a:lnTo>
                      <a:pt x="2242" y="515"/>
                    </a:lnTo>
                    <a:lnTo>
                      <a:pt x="2198" y="616"/>
                    </a:lnTo>
                    <a:lnTo>
                      <a:pt x="2198" y="616"/>
                    </a:lnTo>
                    <a:lnTo>
                      <a:pt x="2130" y="772"/>
                    </a:lnTo>
                    <a:lnTo>
                      <a:pt x="2093" y="854"/>
                    </a:lnTo>
                    <a:lnTo>
                      <a:pt x="2053" y="935"/>
                    </a:lnTo>
                    <a:lnTo>
                      <a:pt x="2011" y="1020"/>
                    </a:lnTo>
                    <a:lnTo>
                      <a:pt x="1967" y="1103"/>
                    </a:lnTo>
                    <a:lnTo>
                      <a:pt x="1918" y="1188"/>
                    </a:lnTo>
                    <a:lnTo>
                      <a:pt x="1894" y="1229"/>
                    </a:lnTo>
                    <a:lnTo>
                      <a:pt x="1868" y="1271"/>
                    </a:lnTo>
                    <a:lnTo>
                      <a:pt x="1868" y="1271"/>
                    </a:lnTo>
                    <a:close/>
                    <a:moveTo>
                      <a:pt x="266" y="2854"/>
                    </a:moveTo>
                    <a:lnTo>
                      <a:pt x="266" y="2854"/>
                    </a:lnTo>
                    <a:lnTo>
                      <a:pt x="314" y="2901"/>
                    </a:lnTo>
                    <a:lnTo>
                      <a:pt x="337" y="2920"/>
                    </a:lnTo>
                    <a:lnTo>
                      <a:pt x="359" y="2939"/>
                    </a:lnTo>
                    <a:lnTo>
                      <a:pt x="381" y="2955"/>
                    </a:lnTo>
                    <a:lnTo>
                      <a:pt x="403" y="2970"/>
                    </a:lnTo>
                    <a:lnTo>
                      <a:pt x="423" y="2984"/>
                    </a:lnTo>
                    <a:lnTo>
                      <a:pt x="444" y="2995"/>
                    </a:lnTo>
                    <a:lnTo>
                      <a:pt x="463" y="3006"/>
                    </a:lnTo>
                    <a:lnTo>
                      <a:pt x="480" y="3014"/>
                    </a:lnTo>
                    <a:lnTo>
                      <a:pt x="500" y="3020"/>
                    </a:lnTo>
                    <a:lnTo>
                      <a:pt x="517" y="3025"/>
                    </a:lnTo>
                    <a:lnTo>
                      <a:pt x="534" y="3028"/>
                    </a:lnTo>
                    <a:lnTo>
                      <a:pt x="550" y="3029"/>
                    </a:lnTo>
                    <a:lnTo>
                      <a:pt x="566" y="3029"/>
                    </a:lnTo>
                    <a:lnTo>
                      <a:pt x="581" y="3028"/>
                    </a:lnTo>
                    <a:lnTo>
                      <a:pt x="581" y="3028"/>
                    </a:lnTo>
                    <a:lnTo>
                      <a:pt x="595" y="3025"/>
                    </a:lnTo>
                    <a:lnTo>
                      <a:pt x="607" y="3021"/>
                    </a:lnTo>
                    <a:lnTo>
                      <a:pt x="618" y="3015"/>
                    </a:lnTo>
                    <a:lnTo>
                      <a:pt x="631" y="3009"/>
                    </a:lnTo>
                    <a:lnTo>
                      <a:pt x="643" y="3002"/>
                    </a:lnTo>
                    <a:lnTo>
                      <a:pt x="654" y="2994"/>
                    </a:lnTo>
                    <a:lnTo>
                      <a:pt x="666" y="2984"/>
                    </a:lnTo>
                    <a:lnTo>
                      <a:pt x="677" y="2974"/>
                    </a:lnTo>
                    <a:lnTo>
                      <a:pt x="699" y="2951"/>
                    </a:lnTo>
                    <a:lnTo>
                      <a:pt x="721" y="2925"/>
                    </a:lnTo>
                    <a:lnTo>
                      <a:pt x="743" y="2895"/>
                    </a:lnTo>
                    <a:lnTo>
                      <a:pt x="764" y="2861"/>
                    </a:lnTo>
                    <a:lnTo>
                      <a:pt x="785" y="2826"/>
                    </a:lnTo>
                    <a:lnTo>
                      <a:pt x="807" y="2786"/>
                    </a:lnTo>
                    <a:lnTo>
                      <a:pt x="827" y="2745"/>
                    </a:lnTo>
                    <a:lnTo>
                      <a:pt x="849" y="2701"/>
                    </a:lnTo>
                    <a:lnTo>
                      <a:pt x="893" y="2607"/>
                    </a:lnTo>
                    <a:lnTo>
                      <a:pt x="939" y="2506"/>
                    </a:lnTo>
                    <a:lnTo>
                      <a:pt x="939" y="2506"/>
                    </a:lnTo>
                    <a:lnTo>
                      <a:pt x="1007" y="2354"/>
                    </a:lnTo>
                    <a:lnTo>
                      <a:pt x="1044" y="2275"/>
                    </a:lnTo>
                    <a:lnTo>
                      <a:pt x="1084" y="2195"/>
                    </a:lnTo>
                    <a:lnTo>
                      <a:pt x="1126" y="2113"/>
                    </a:lnTo>
                    <a:lnTo>
                      <a:pt x="1171" y="2032"/>
                    </a:lnTo>
                    <a:lnTo>
                      <a:pt x="1219" y="1950"/>
                    </a:lnTo>
                    <a:lnTo>
                      <a:pt x="1244" y="1909"/>
                    </a:lnTo>
                    <a:lnTo>
                      <a:pt x="1270" y="1868"/>
                    </a:lnTo>
                    <a:lnTo>
                      <a:pt x="1270" y="1868"/>
                    </a:lnTo>
                    <a:lnTo>
                      <a:pt x="1229" y="1894"/>
                    </a:lnTo>
                    <a:lnTo>
                      <a:pt x="1186" y="1920"/>
                    </a:lnTo>
                    <a:lnTo>
                      <a:pt x="1103" y="1968"/>
                    </a:lnTo>
                    <a:lnTo>
                      <a:pt x="1018" y="2013"/>
                    </a:lnTo>
                    <a:lnTo>
                      <a:pt x="935" y="2055"/>
                    </a:lnTo>
                    <a:lnTo>
                      <a:pt x="852" y="2094"/>
                    </a:lnTo>
                    <a:lnTo>
                      <a:pt x="771" y="2130"/>
                    </a:lnTo>
                    <a:lnTo>
                      <a:pt x="614" y="2199"/>
                    </a:lnTo>
                    <a:lnTo>
                      <a:pt x="614" y="2199"/>
                    </a:lnTo>
                    <a:lnTo>
                      <a:pt x="513" y="2242"/>
                    </a:lnTo>
                    <a:lnTo>
                      <a:pt x="420" y="2285"/>
                    </a:lnTo>
                    <a:lnTo>
                      <a:pt x="377" y="2305"/>
                    </a:lnTo>
                    <a:lnTo>
                      <a:pt x="336" y="2326"/>
                    </a:lnTo>
                    <a:lnTo>
                      <a:pt x="296" y="2346"/>
                    </a:lnTo>
                    <a:lnTo>
                      <a:pt x="261" y="2367"/>
                    </a:lnTo>
                    <a:lnTo>
                      <a:pt x="228" y="2387"/>
                    </a:lnTo>
                    <a:lnTo>
                      <a:pt x="198" y="2409"/>
                    </a:lnTo>
                    <a:lnTo>
                      <a:pt x="170" y="2430"/>
                    </a:lnTo>
                    <a:lnTo>
                      <a:pt x="149" y="2451"/>
                    </a:lnTo>
                    <a:lnTo>
                      <a:pt x="129" y="2473"/>
                    </a:lnTo>
                    <a:lnTo>
                      <a:pt x="121" y="2484"/>
                    </a:lnTo>
                    <a:lnTo>
                      <a:pt x="113" y="2496"/>
                    </a:lnTo>
                    <a:lnTo>
                      <a:pt x="108" y="2507"/>
                    </a:lnTo>
                    <a:lnTo>
                      <a:pt x="102" y="2520"/>
                    </a:lnTo>
                    <a:lnTo>
                      <a:pt x="98" y="2531"/>
                    </a:lnTo>
                    <a:lnTo>
                      <a:pt x="95" y="2543"/>
                    </a:lnTo>
                    <a:lnTo>
                      <a:pt x="95" y="2543"/>
                    </a:lnTo>
                    <a:lnTo>
                      <a:pt x="94" y="2558"/>
                    </a:lnTo>
                    <a:lnTo>
                      <a:pt x="93" y="2574"/>
                    </a:lnTo>
                    <a:lnTo>
                      <a:pt x="94" y="2591"/>
                    </a:lnTo>
                    <a:lnTo>
                      <a:pt x="97" y="2607"/>
                    </a:lnTo>
                    <a:lnTo>
                      <a:pt x="102" y="2625"/>
                    </a:lnTo>
                    <a:lnTo>
                      <a:pt x="109" y="2643"/>
                    </a:lnTo>
                    <a:lnTo>
                      <a:pt x="117" y="2660"/>
                    </a:lnTo>
                    <a:lnTo>
                      <a:pt x="127" y="2679"/>
                    </a:lnTo>
                    <a:lnTo>
                      <a:pt x="138" y="2700"/>
                    </a:lnTo>
                    <a:lnTo>
                      <a:pt x="151" y="2719"/>
                    </a:lnTo>
                    <a:lnTo>
                      <a:pt x="166" y="2741"/>
                    </a:lnTo>
                    <a:lnTo>
                      <a:pt x="183" y="2761"/>
                    </a:lnTo>
                    <a:lnTo>
                      <a:pt x="200" y="2785"/>
                    </a:lnTo>
                    <a:lnTo>
                      <a:pt x="221" y="2807"/>
                    </a:lnTo>
                    <a:lnTo>
                      <a:pt x="266" y="2854"/>
                    </a:lnTo>
                    <a:lnTo>
                      <a:pt x="266" y="28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84" name="Freeform: Shape 8"/>
              <p:cNvSpPr/>
              <p:nvPr/>
            </p:nvSpPr>
            <p:spPr bwMode="auto">
              <a:xfrm>
                <a:off x="7549881" y="2546520"/>
                <a:ext cx="1580436" cy="1580435"/>
              </a:xfrm>
              <a:custGeom>
                <a:avLst/>
                <a:gdLst>
                  <a:gd name="T0" fmla="*/ 1611 w 1611"/>
                  <a:gd name="T1" fmla="*/ 848 h 1612"/>
                  <a:gd name="T2" fmla="*/ 1595 w 1611"/>
                  <a:gd name="T3" fmla="*/ 969 h 1612"/>
                  <a:gd name="T4" fmla="*/ 1564 w 1611"/>
                  <a:gd name="T5" fmla="*/ 1084 h 1612"/>
                  <a:gd name="T6" fmla="*/ 1514 w 1611"/>
                  <a:gd name="T7" fmla="*/ 1190 h 1612"/>
                  <a:gd name="T8" fmla="*/ 1452 w 1611"/>
                  <a:gd name="T9" fmla="*/ 1289 h 1612"/>
                  <a:gd name="T10" fmla="*/ 1375 w 1611"/>
                  <a:gd name="T11" fmla="*/ 1376 h 1612"/>
                  <a:gd name="T12" fmla="*/ 1288 w 1611"/>
                  <a:gd name="T13" fmla="*/ 1453 h 1612"/>
                  <a:gd name="T14" fmla="*/ 1189 w 1611"/>
                  <a:gd name="T15" fmla="*/ 1516 h 1612"/>
                  <a:gd name="T16" fmla="*/ 1083 w 1611"/>
                  <a:gd name="T17" fmla="*/ 1563 h 1612"/>
                  <a:gd name="T18" fmla="*/ 968 w 1611"/>
                  <a:gd name="T19" fmla="*/ 1596 h 1612"/>
                  <a:gd name="T20" fmla="*/ 847 w 1611"/>
                  <a:gd name="T21" fmla="*/ 1611 h 1612"/>
                  <a:gd name="T22" fmla="*/ 765 w 1611"/>
                  <a:gd name="T23" fmla="*/ 1611 h 1612"/>
                  <a:gd name="T24" fmla="*/ 643 w 1611"/>
                  <a:gd name="T25" fmla="*/ 1596 h 1612"/>
                  <a:gd name="T26" fmla="*/ 529 w 1611"/>
                  <a:gd name="T27" fmla="*/ 1563 h 1612"/>
                  <a:gd name="T28" fmla="*/ 422 w 1611"/>
                  <a:gd name="T29" fmla="*/ 1516 h 1612"/>
                  <a:gd name="T30" fmla="*/ 324 w 1611"/>
                  <a:gd name="T31" fmla="*/ 1453 h 1612"/>
                  <a:gd name="T32" fmla="*/ 236 w 1611"/>
                  <a:gd name="T33" fmla="*/ 1376 h 1612"/>
                  <a:gd name="T34" fmla="*/ 160 w 1611"/>
                  <a:gd name="T35" fmla="*/ 1289 h 1612"/>
                  <a:gd name="T36" fmla="*/ 97 w 1611"/>
                  <a:gd name="T37" fmla="*/ 1190 h 1612"/>
                  <a:gd name="T38" fmla="*/ 49 w 1611"/>
                  <a:gd name="T39" fmla="*/ 1084 h 1612"/>
                  <a:gd name="T40" fmla="*/ 17 w 1611"/>
                  <a:gd name="T41" fmla="*/ 969 h 1612"/>
                  <a:gd name="T42" fmla="*/ 2 w 1611"/>
                  <a:gd name="T43" fmla="*/ 848 h 1612"/>
                  <a:gd name="T44" fmla="*/ 2 w 1611"/>
                  <a:gd name="T45" fmla="*/ 764 h 1612"/>
                  <a:gd name="T46" fmla="*/ 17 w 1611"/>
                  <a:gd name="T47" fmla="*/ 644 h 1612"/>
                  <a:gd name="T48" fmla="*/ 49 w 1611"/>
                  <a:gd name="T49" fmla="*/ 529 h 1612"/>
                  <a:gd name="T50" fmla="*/ 97 w 1611"/>
                  <a:gd name="T51" fmla="*/ 422 h 1612"/>
                  <a:gd name="T52" fmla="*/ 160 w 1611"/>
                  <a:gd name="T53" fmla="*/ 323 h 1612"/>
                  <a:gd name="T54" fmla="*/ 236 w 1611"/>
                  <a:gd name="T55" fmla="*/ 236 h 1612"/>
                  <a:gd name="T56" fmla="*/ 324 w 1611"/>
                  <a:gd name="T57" fmla="*/ 161 h 1612"/>
                  <a:gd name="T58" fmla="*/ 422 w 1611"/>
                  <a:gd name="T59" fmla="*/ 98 h 1612"/>
                  <a:gd name="T60" fmla="*/ 529 w 1611"/>
                  <a:gd name="T61" fmla="*/ 49 h 1612"/>
                  <a:gd name="T62" fmla="*/ 643 w 1611"/>
                  <a:gd name="T63" fmla="*/ 16 h 1612"/>
                  <a:gd name="T64" fmla="*/ 765 w 1611"/>
                  <a:gd name="T65" fmla="*/ 1 h 1612"/>
                  <a:gd name="T66" fmla="*/ 847 w 1611"/>
                  <a:gd name="T67" fmla="*/ 1 h 1612"/>
                  <a:gd name="T68" fmla="*/ 968 w 1611"/>
                  <a:gd name="T69" fmla="*/ 16 h 1612"/>
                  <a:gd name="T70" fmla="*/ 1083 w 1611"/>
                  <a:gd name="T71" fmla="*/ 49 h 1612"/>
                  <a:gd name="T72" fmla="*/ 1189 w 1611"/>
                  <a:gd name="T73" fmla="*/ 98 h 1612"/>
                  <a:gd name="T74" fmla="*/ 1288 w 1611"/>
                  <a:gd name="T75" fmla="*/ 161 h 1612"/>
                  <a:gd name="T76" fmla="*/ 1375 w 1611"/>
                  <a:gd name="T77" fmla="*/ 236 h 1612"/>
                  <a:gd name="T78" fmla="*/ 1452 w 1611"/>
                  <a:gd name="T79" fmla="*/ 323 h 1612"/>
                  <a:gd name="T80" fmla="*/ 1514 w 1611"/>
                  <a:gd name="T81" fmla="*/ 422 h 1612"/>
                  <a:gd name="T82" fmla="*/ 1564 w 1611"/>
                  <a:gd name="T83" fmla="*/ 529 h 1612"/>
                  <a:gd name="T84" fmla="*/ 1595 w 1611"/>
                  <a:gd name="T85" fmla="*/ 644 h 1612"/>
                  <a:gd name="T86" fmla="*/ 1611 w 1611"/>
                  <a:gd name="T87" fmla="*/ 764 h 1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611" h="1612">
                    <a:moveTo>
                      <a:pt x="1611" y="807"/>
                    </a:moveTo>
                    <a:lnTo>
                      <a:pt x="1611" y="807"/>
                    </a:lnTo>
                    <a:lnTo>
                      <a:pt x="1611" y="848"/>
                    </a:lnTo>
                    <a:lnTo>
                      <a:pt x="1607" y="889"/>
                    </a:lnTo>
                    <a:lnTo>
                      <a:pt x="1603" y="930"/>
                    </a:lnTo>
                    <a:lnTo>
                      <a:pt x="1595" y="969"/>
                    </a:lnTo>
                    <a:lnTo>
                      <a:pt x="1587" y="1007"/>
                    </a:lnTo>
                    <a:lnTo>
                      <a:pt x="1576" y="1046"/>
                    </a:lnTo>
                    <a:lnTo>
                      <a:pt x="1564" y="1084"/>
                    </a:lnTo>
                    <a:lnTo>
                      <a:pt x="1549" y="1119"/>
                    </a:lnTo>
                    <a:lnTo>
                      <a:pt x="1532" y="1156"/>
                    </a:lnTo>
                    <a:lnTo>
                      <a:pt x="1514" y="1190"/>
                    </a:lnTo>
                    <a:lnTo>
                      <a:pt x="1495" y="1225"/>
                    </a:lnTo>
                    <a:lnTo>
                      <a:pt x="1475" y="1257"/>
                    </a:lnTo>
                    <a:lnTo>
                      <a:pt x="1452" y="1289"/>
                    </a:lnTo>
                    <a:lnTo>
                      <a:pt x="1428" y="1319"/>
                    </a:lnTo>
                    <a:lnTo>
                      <a:pt x="1402" y="1349"/>
                    </a:lnTo>
                    <a:lnTo>
                      <a:pt x="1375" y="1376"/>
                    </a:lnTo>
                    <a:lnTo>
                      <a:pt x="1348" y="1404"/>
                    </a:lnTo>
                    <a:lnTo>
                      <a:pt x="1319" y="1428"/>
                    </a:lnTo>
                    <a:lnTo>
                      <a:pt x="1288" y="1453"/>
                    </a:lnTo>
                    <a:lnTo>
                      <a:pt x="1256" y="1475"/>
                    </a:lnTo>
                    <a:lnTo>
                      <a:pt x="1224" y="1496"/>
                    </a:lnTo>
                    <a:lnTo>
                      <a:pt x="1189" y="1516"/>
                    </a:lnTo>
                    <a:lnTo>
                      <a:pt x="1155" y="1533"/>
                    </a:lnTo>
                    <a:lnTo>
                      <a:pt x="1120" y="1550"/>
                    </a:lnTo>
                    <a:lnTo>
                      <a:pt x="1083" y="1563"/>
                    </a:lnTo>
                    <a:lnTo>
                      <a:pt x="1046" y="1576"/>
                    </a:lnTo>
                    <a:lnTo>
                      <a:pt x="1008" y="1587"/>
                    </a:lnTo>
                    <a:lnTo>
                      <a:pt x="968" y="1596"/>
                    </a:lnTo>
                    <a:lnTo>
                      <a:pt x="929" y="1603"/>
                    </a:lnTo>
                    <a:lnTo>
                      <a:pt x="888" y="1608"/>
                    </a:lnTo>
                    <a:lnTo>
                      <a:pt x="847" y="1611"/>
                    </a:lnTo>
                    <a:lnTo>
                      <a:pt x="806" y="1612"/>
                    </a:lnTo>
                    <a:lnTo>
                      <a:pt x="806" y="1612"/>
                    </a:lnTo>
                    <a:lnTo>
                      <a:pt x="765" y="1611"/>
                    </a:lnTo>
                    <a:lnTo>
                      <a:pt x="724" y="1608"/>
                    </a:lnTo>
                    <a:lnTo>
                      <a:pt x="683" y="1603"/>
                    </a:lnTo>
                    <a:lnTo>
                      <a:pt x="643" y="1596"/>
                    </a:lnTo>
                    <a:lnTo>
                      <a:pt x="605" y="1587"/>
                    </a:lnTo>
                    <a:lnTo>
                      <a:pt x="567" y="1576"/>
                    </a:lnTo>
                    <a:lnTo>
                      <a:pt x="529" y="1563"/>
                    </a:lnTo>
                    <a:lnTo>
                      <a:pt x="492" y="1550"/>
                    </a:lnTo>
                    <a:lnTo>
                      <a:pt x="456" y="1533"/>
                    </a:lnTo>
                    <a:lnTo>
                      <a:pt x="422" y="1516"/>
                    </a:lnTo>
                    <a:lnTo>
                      <a:pt x="388" y="1496"/>
                    </a:lnTo>
                    <a:lnTo>
                      <a:pt x="355" y="1475"/>
                    </a:lnTo>
                    <a:lnTo>
                      <a:pt x="324" y="1453"/>
                    </a:lnTo>
                    <a:lnTo>
                      <a:pt x="294" y="1428"/>
                    </a:lnTo>
                    <a:lnTo>
                      <a:pt x="264" y="1404"/>
                    </a:lnTo>
                    <a:lnTo>
                      <a:pt x="236" y="1376"/>
                    </a:lnTo>
                    <a:lnTo>
                      <a:pt x="209" y="1349"/>
                    </a:lnTo>
                    <a:lnTo>
                      <a:pt x="185" y="1319"/>
                    </a:lnTo>
                    <a:lnTo>
                      <a:pt x="160" y="1289"/>
                    </a:lnTo>
                    <a:lnTo>
                      <a:pt x="138" y="1257"/>
                    </a:lnTo>
                    <a:lnTo>
                      <a:pt x="116" y="1225"/>
                    </a:lnTo>
                    <a:lnTo>
                      <a:pt x="97" y="1190"/>
                    </a:lnTo>
                    <a:lnTo>
                      <a:pt x="79" y="1156"/>
                    </a:lnTo>
                    <a:lnTo>
                      <a:pt x="63" y="1119"/>
                    </a:lnTo>
                    <a:lnTo>
                      <a:pt x="49" y="1084"/>
                    </a:lnTo>
                    <a:lnTo>
                      <a:pt x="36" y="1046"/>
                    </a:lnTo>
                    <a:lnTo>
                      <a:pt x="25" y="1007"/>
                    </a:lnTo>
                    <a:lnTo>
                      <a:pt x="17" y="969"/>
                    </a:lnTo>
                    <a:lnTo>
                      <a:pt x="10" y="930"/>
                    </a:lnTo>
                    <a:lnTo>
                      <a:pt x="4" y="889"/>
                    </a:lnTo>
                    <a:lnTo>
                      <a:pt x="2" y="848"/>
                    </a:lnTo>
                    <a:lnTo>
                      <a:pt x="0" y="807"/>
                    </a:lnTo>
                    <a:lnTo>
                      <a:pt x="0" y="807"/>
                    </a:lnTo>
                    <a:lnTo>
                      <a:pt x="2" y="764"/>
                    </a:lnTo>
                    <a:lnTo>
                      <a:pt x="4" y="723"/>
                    </a:lnTo>
                    <a:lnTo>
                      <a:pt x="10" y="684"/>
                    </a:lnTo>
                    <a:lnTo>
                      <a:pt x="17" y="644"/>
                    </a:lnTo>
                    <a:lnTo>
                      <a:pt x="25" y="605"/>
                    </a:lnTo>
                    <a:lnTo>
                      <a:pt x="36" y="566"/>
                    </a:lnTo>
                    <a:lnTo>
                      <a:pt x="49" y="529"/>
                    </a:lnTo>
                    <a:lnTo>
                      <a:pt x="63" y="493"/>
                    </a:lnTo>
                    <a:lnTo>
                      <a:pt x="79" y="457"/>
                    </a:lnTo>
                    <a:lnTo>
                      <a:pt x="97" y="422"/>
                    </a:lnTo>
                    <a:lnTo>
                      <a:pt x="116" y="389"/>
                    </a:lnTo>
                    <a:lnTo>
                      <a:pt x="138" y="356"/>
                    </a:lnTo>
                    <a:lnTo>
                      <a:pt x="160" y="323"/>
                    </a:lnTo>
                    <a:lnTo>
                      <a:pt x="185" y="293"/>
                    </a:lnTo>
                    <a:lnTo>
                      <a:pt x="209" y="265"/>
                    </a:lnTo>
                    <a:lnTo>
                      <a:pt x="236" y="236"/>
                    </a:lnTo>
                    <a:lnTo>
                      <a:pt x="264" y="210"/>
                    </a:lnTo>
                    <a:lnTo>
                      <a:pt x="294" y="184"/>
                    </a:lnTo>
                    <a:lnTo>
                      <a:pt x="324" y="161"/>
                    </a:lnTo>
                    <a:lnTo>
                      <a:pt x="355" y="138"/>
                    </a:lnTo>
                    <a:lnTo>
                      <a:pt x="388" y="117"/>
                    </a:lnTo>
                    <a:lnTo>
                      <a:pt x="422" y="98"/>
                    </a:lnTo>
                    <a:lnTo>
                      <a:pt x="456" y="80"/>
                    </a:lnTo>
                    <a:lnTo>
                      <a:pt x="492" y="64"/>
                    </a:lnTo>
                    <a:lnTo>
                      <a:pt x="529" y="49"/>
                    </a:lnTo>
                    <a:lnTo>
                      <a:pt x="567" y="36"/>
                    </a:lnTo>
                    <a:lnTo>
                      <a:pt x="605" y="26"/>
                    </a:lnTo>
                    <a:lnTo>
                      <a:pt x="643" y="16"/>
                    </a:lnTo>
                    <a:lnTo>
                      <a:pt x="683" y="9"/>
                    </a:lnTo>
                    <a:lnTo>
                      <a:pt x="724" y="4"/>
                    </a:lnTo>
                    <a:lnTo>
                      <a:pt x="765" y="1"/>
                    </a:lnTo>
                    <a:lnTo>
                      <a:pt x="806" y="0"/>
                    </a:lnTo>
                    <a:lnTo>
                      <a:pt x="806" y="0"/>
                    </a:lnTo>
                    <a:lnTo>
                      <a:pt x="847" y="1"/>
                    </a:lnTo>
                    <a:lnTo>
                      <a:pt x="888" y="4"/>
                    </a:lnTo>
                    <a:lnTo>
                      <a:pt x="929" y="9"/>
                    </a:lnTo>
                    <a:lnTo>
                      <a:pt x="968" y="16"/>
                    </a:lnTo>
                    <a:lnTo>
                      <a:pt x="1008" y="26"/>
                    </a:lnTo>
                    <a:lnTo>
                      <a:pt x="1046" y="36"/>
                    </a:lnTo>
                    <a:lnTo>
                      <a:pt x="1083" y="49"/>
                    </a:lnTo>
                    <a:lnTo>
                      <a:pt x="1120" y="64"/>
                    </a:lnTo>
                    <a:lnTo>
                      <a:pt x="1155" y="80"/>
                    </a:lnTo>
                    <a:lnTo>
                      <a:pt x="1189" y="98"/>
                    </a:lnTo>
                    <a:lnTo>
                      <a:pt x="1224" y="117"/>
                    </a:lnTo>
                    <a:lnTo>
                      <a:pt x="1256" y="138"/>
                    </a:lnTo>
                    <a:lnTo>
                      <a:pt x="1288" y="161"/>
                    </a:lnTo>
                    <a:lnTo>
                      <a:pt x="1319" y="184"/>
                    </a:lnTo>
                    <a:lnTo>
                      <a:pt x="1348" y="210"/>
                    </a:lnTo>
                    <a:lnTo>
                      <a:pt x="1375" y="236"/>
                    </a:lnTo>
                    <a:lnTo>
                      <a:pt x="1402" y="265"/>
                    </a:lnTo>
                    <a:lnTo>
                      <a:pt x="1428" y="293"/>
                    </a:lnTo>
                    <a:lnTo>
                      <a:pt x="1452" y="323"/>
                    </a:lnTo>
                    <a:lnTo>
                      <a:pt x="1475" y="356"/>
                    </a:lnTo>
                    <a:lnTo>
                      <a:pt x="1495" y="389"/>
                    </a:lnTo>
                    <a:lnTo>
                      <a:pt x="1514" y="422"/>
                    </a:lnTo>
                    <a:lnTo>
                      <a:pt x="1532" y="457"/>
                    </a:lnTo>
                    <a:lnTo>
                      <a:pt x="1549" y="493"/>
                    </a:lnTo>
                    <a:lnTo>
                      <a:pt x="1564" y="529"/>
                    </a:lnTo>
                    <a:lnTo>
                      <a:pt x="1576" y="566"/>
                    </a:lnTo>
                    <a:lnTo>
                      <a:pt x="1587" y="605"/>
                    </a:lnTo>
                    <a:lnTo>
                      <a:pt x="1595" y="644"/>
                    </a:lnTo>
                    <a:lnTo>
                      <a:pt x="1603" y="684"/>
                    </a:lnTo>
                    <a:lnTo>
                      <a:pt x="1607" y="723"/>
                    </a:lnTo>
                    <a:lnTo>
                      <a:pt x="1611" y="764"/>
                    </a:lnTo>
                    <a:lnTo>
                      <a:pt x="1611" y="807"/>
                    </a:lnTo>
                    <a:lnTo>
                      <a:pt x="1611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  <p:sp>
          <p:nvSpPr>
            <p:cNvPr id="78" name="Freeform: Shape 9"/>
            <p:cNvSpPr/>
            <p:nvPr/>
          </p:nvSpPr>
          <p:spPr bwMode="auto">
            <a:xfrm>
              <a:off x="8562402" y="1526469"/>
              <a:ext cx="972189" cy="972189"/>
            </a:xfrm>
            <a:custGeom>
              <a:avLst/>
              <a:gdLst>
                <a:gd name="T0" fmla="*/ 819 w 819"/>
                <a:gd name="T1" fmla="*/ 430 h 819"/>
                <a:gd name="T2" fmla="*/ 811 w 819"/>
                <a:gd name="T3" fmla="*/ 493 h 819"/>
                <a:gd name="T4" fmla="*/ 795 w 819"/>
                <a:gd name="T5" fmla="*/ 550 h 819"/>
                <a:gd name="T6" fmla="*/ 770 w 819"/>
                <a:gd name="T7" fmla="*/ 605 h 819"/>
                <a:gd name="T8" fmla="*/ 739 w 819"/>
                <a:gd name="T9" fmla="*/ 655 h 819"/>
                <a:gd name="T10" fmla="*/ 699 w 819"/>
                <a:gd name="T11" fmla="*/ 699 h 819"/>
                <a:gd name="T12" fmla="*/ 656 w 819"/>
                <a:gd name="T13" fmla="*/ 738 h 819"/>
                <a:gd name="T14" fmla="*/ 605 w 819"/>
                <a:gd name="T15" fmla="*/ 770 h 819"/>
                <a:gd name="T16" fmla="*/ 550 w 819"/>
                <a:gd name="T17" fmla="*/ 794 h 819"/>
                <a:gd name="T18" fmla="*/ 493 w 819"/>
                <a:gd name="T19" fmla="*/ 811 h 819"/>
                <a:gd name="T20" fmla="*/ 432 w 819"/>
                <a:gd name="T21" fmla="*/ 819 h 819"/>
                <a:gd name="T22" fmla="*/ 389 w 819"/>
                <a:gd name="T23" fmla="*/ 819 h 819"/>
                <a:gd name="T24" fmla="*/ 328 w 819"/>
                <a:gd name="T25" fmla="*/ 811 h 819"/>
                <a:gd name="T26" fmla="*/ 269 w 819"/>
                <a:gd name="T27" fmla="*/ 794 h 819"/>
                <a:gd name="T28" fmla="*/ 215 w 819"/>
                <a:gd name="T29" fmla="*/ 770 h 819"/>
                <a:gd name="T30" fmla="*/ 164 w 819"/>
                <a:gd name="T31" fmla="*/ 738 h 819"/>
                <a:gd name="T32" fmla="*/ 120 w 819"/>
                <a:gd name="T33" fmla="*/ 699 h 819"/>
                <a:gd name="T34" fmla="*/ 81 w 819"/>
                <a:gd name="T35" fmla="*/ 655 h 819"/>
                <a:gd name="T36" fmla="*/ 49 w 819"/>
                <a:gd name="T37" fmla="*/ 605 h 819"/>
                <a:gd name="T38" fmla="*/ 25 w 819"/>
                <a:gd name="T39" fmla="*/ 550 h 819"/>
                <a:gd name="T40" fmla="*/ 8 w 819"/>
                <a:gd name="T41" fmla="*/ 493 h 819"/>
                <a:gd name="T42" fmla="*/ 0 w 819"/>
                <a:gd name="T43" fmla="*/ 430 h 819"/>
                <a:gd name="T44" fmla="*/ 0 w 819"/>
                <a:gd name="T45" fmla="*/ 389 h 819"/>
                <a:gd name="T46" fmla="*/ 8 w 819"/>
                <a:gd name="T47" fmla="*/ 326 h 819"/>
                <a:gd name="T48" fmla="*/ 25 w 819"/>
                <a:gd name="T49" fmla="*/ 269 h 819"/>
                <a:gd name="T50" fmla="*/ 49 w 819"/>
                <a:gd name="T51" fmla="*/ 214 h 819"/>
                <a:gd name="T52" fmla="*/ 81 w 819"/>
                <a:gd name="T53" fmla="*/ 163 h 819"/>
                <a:gd name="T54" fmla="*/ 120 w 819"/>
                <a:gd name="T55" fmla="*/ 120 h 819"/>
                <a:gd name="T56" fmla="*/ 164 w 819"/>
                <a:gd name="T57" fmla="*/ 80 h 819"/>
                <a:gd name="T58" fmla="*/ 215 w 819"/>
                <a:gd name="T59" fmla="*/ 49 h 819"/>
                <a:gd name="T60" fmla="*/ 269 w 819"/>
                <a:gd name="T61" fmla="*/ 24 h 819"/>
                <a:gd name="T62" fmla="*/ 328 w 819"/>
                <a:gd name="T63" fmla="*/ 8 h 819"/>
                <a:gd name="T64" fmla="*/ 389 w 819"/>
                <a:gd name="T65" fmla="*/ 0 h 819"/>
                <a:gd name="T66" fmla="*/ 432 w 819"/>
                <a:gd name="T67" fmla="*/ 0 h 819"/>
                <a:gd name="T68" fmla="*/ 493 w 819"/>
                <a:gd name="T69" fmla="*/ 8 h 819"/>
                <a:gd name="T70" fmla="*/ 550 w 819"/>
                <a:gd name="T71" fmla="*/ 24 h 819"/>
                <a:gd name="T72" fmla="*/ 605 w 819"/>
                <a:gd name="T73" fmla="*/ 49 h 819"/>
                <a:gd name="T74" fmla="*/ 656 w 819"/>
                <a:gd name="T75" fmla="*/ 80 h 819"/>
                <a:gd name="T76" fmla="*/ 699 w 819"/>
                <a:gd name="T77" fmla="*/ 120 h 819"/>
                <a:gd name="T78" fmla="*/ 739 w 819"/>
                <a:gd name="T79" fmla="*/ 163 h 819"/>
                <a:gd name="T80" fmla="*/ 770 w 819"/>
                <a:gd name="T81" fmla="*/ 214 h 819"/>
                <a:gd name="T82" fmla="*/ 795 w 819"/>
                <a:gd name="T83" fmla="*/ 269 h 819"/>
                <a:gd name="T84" fmla="*/ 811 w 819"/>
                <a:gd name="T85" fmla="*/ 326 h 819"/>
                <a:gd name="T86" fmla="*/ 819 w 819"/>
                <a:gd name="T87" fmla="*/ 389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19" h="819">
                  <a:moveTo>
                    <a:pt x="819" y="409"/>
                  </a:moveTo>
                  <a:lnTo>
                    <a:pt x="819" y="409"/>
                  </a:lnTo>
                  <a:lnTo>
                    <a:pt x="819" y="430"/>
                  </a:lnTo>
                  <a:lnTo>
                    <a:pt x="818" y="452"/>
                  </a:lnTo>
                  <a:lnTo>
                    <a:pt x="815" y="472"/>
                  </a:lnTo>
                  <a:lnTo>
                    <a:pt x="811" y="493"/>
                  </a:lnTo>
                  <a:lnTo>
                    <a:pt x="807" y="512"/>
                  </a:lnTo>
                  <a:lnTo>
                    <a:pt x="802" y="531"/>
                  </a:lnTo>
                  <a:lnTo>
                    <a:pt x="795" y="550"/>
                  </a:lnTo>
                  <a:lnTo>
                    <a:pt x="788" y="569"/>
                  </a:lnTo>
                  <a:lnTo>
                    <a:pt x="780" y="587"/>
                  </a:lnTo>
                  <a:lnTo>
                    <a:pt x="770" y="605"/>
                  </a:lnTo>
                  <a:lnTo>
                    <a:pt x="761" y="622"/>
                  </a:lnTo>
                  <a:lnTo>
                    <a:pt x="750" y="639"/>
                  </a:lnTo>
                  <a:lnTo>
                    <a:pt x="739" y="655"/>
                  </a:lnTo>
                  <a:lnTo>
                    <a:pt x="727" y="670"/>
                  </a:lnTo>
                  <a:lnTo>
                    <a:pt x="713" y="685"/>
                  </a:lnTo>
                  <a:lnTo>
                    <a:pt x="699" y="699"/>
                  </a:lnTo>
                  <a:lnTo>
                    <a:pt x="686" y="712"/>
                  </a:lnTo>
                  <a:lnTo>
                    <a:pt x="671" y="726"/>
                  </a:lnTo>
                  <a:lnTo>
                    <a:pt x="656" y="738"/>
                  </a:lnTo>
                  <a:lnTo>
                    <a:pt x="639" y="749"/>
                  </a:lnTo>
                  <a:lnTo>
                    <a:pt x="623" y="760"/>
                  </a:lnTo>
                  <a:lnTo>
                    <a:pt x="605" y="770"/>
                  </a:lnTo>
                  <a:lnTo>
                    <a:pt x="587" y="779"/>
                  </a:lnTo>
                  <a:lnTo>
                    <a:pt x="570" y="788"/>
                  </a:lnTo>
                  <a:lnTo>
                    <a:pt x="550" y="794"/>
                  </a:lnTo>
                  <a:lnTo>
                    <a:pt x="531" y="801"/>
                  </a:lnTo>
                  <a:lnTo>
                    <a:pt x="512" y="807"/>
                  </a:lnTo>
                  <a:lnTo>
                    <a:pt x="493" y="811"/>
                  </a:lnTo>
                  <a:lnTo>
                    <a:pt x="473" y="815"/>
                  </a:lnTo>
                  <a:lnTo>
                    <a:pt x="452" y="818"/>
                  </a:lnTo>
                  <a:lnTo>
                    <a:pt x="432" y="819"/>
                  </a:lnTo>
                  <a:lnTo>
                    <a:pt x="410" y="819"/>
                  </a:lnTo>
                  <a:lnTo>
                    <a:pt x="410" y="819"/>
                  </a:lnTo>
                  <a:lnTo>
                    <a:pt x="389" y="819"/>
                  </a:lnTo>
                  <a:lnTo>
                    <a:pt x="367" y="818"/>
                  </a:lnTo>
                  <a:lnTo>
                    <a:pt x="347" y="815"/>
                  </a:lnTo>
                  <a:lnTo>
                    <a:pt x="328" y="811"/>
                  </a:lnTo>
                  <a:lnTo>
                    <a:pt x="307" y="807"/>
                  </a:lnTo>
                  <a:lnTo>
                    <a:pt x="288" y="801"/>
                  </a:lnTo>
                  <a:lnTo>
                    <a:pt x="269" y="794"/>
                  </a:lnTo>
                  <a:lnTo>
                    <a:pt x="250" y="788"/>
                  </a:lnTo>
                  <a:lnTo>
                    <a:pt x="232" y="779"/>
                  </a:lnTo>
                  <a:lnTo>
                    <a:pt x="215" y="770"/>
                  </a:lnTo>
                  <a:lnTo>
                    <a:pt x="197" y="760"/>
                  </a:lnTo>
                  <a:lnTo>
                    <a:pt x="180" y="749"/>
                  </a:lnTo>
                  <a:lnTo>
                    <a:pt x="164" y="738"/>
                  </a:lnTo>
                  <a:lnTo>
                    <a:pt x="149" y="726"/>
                  </a:lnTo>
                  <a:lnTo>
                    <a:pt x="134" y="712"/>
                  </a:lnTo>
                  <a:lnTo>
                    <a:pt x="120" y="699"/>
                  </a:lnTo>
                  <a:lnTo>
                    <a:pt x="107" y="685"/>
                  </a:lnTo>
                  <a:lnTo>
                    <a:pt x="93" y="670"/>
                  </a:lnTo>
                  <a:lnTo>
                    <a:pt x="81" y="655"/>
                  </a:lnTo>
                  <a:lnTo>
                    <a:pt x="70" y="639"/>
                  </a:lnTo>
                  <a:lnTo>
                    <a:pt x="59" y="622"/>
                  </a:lnTo>
                  <a:lnTo>
                    <a:pt x="49" y="605"/>
                  </a:lnTo>
                  <a:lnTo>
                    <a:pt x="40" y="587"/>
                  </a:lnTo>
                  <a:lnTo>
                    <a:pt x="32" y="569"/>
                  </a:lnTo>
                  <a:lnTo>
                    <a:pt x="25" y="550"/>
                  </a:lnTo>
                  <a:lnTo>
                    <a:pt x="18" y="531"/>
                  </a:lnTo>
                  <a:lnTo>
                    <a:pt x="12" y="512"/>
                  </a:lnTo>
                  <a:lnTo>
                    <a:pt x="8" y="493"/>
                  </a:lnTo>
                  <a:lnTo>
                    <a:pt x="4" y="472"/>
                  </a:lnTo>
                  <a:lnTo>
                    <a:pt x="2" y="452"/>
                  </a:lnTo>
                  <a:lnTo>
                    <a:pt x="0" y="430"/>
                  </a:lnTo>
                  <a:lnTo>
                    <a:pt x="0" y="409"/>
                  </a:lnTo>
                  <a:lnTo>
                    <a:pt x="0" y="409"/>
                  </a:lnTo>
                  <a:lnTo>
                    <a:pt x="0" y="389"/>
                  </a:lnTo>
                  <a:lnTo>
                    <a:pt x="2" y="367"/>
                  </a:lnTo>
                  <a:lnTo>
                    <a:pt x="4" y="346"/>
                  </a:lnTo>
                  <a:lnTo>
                    <a:pt x="8" y="326"/>
                  </a:lnTo>
                  <a:lnTo>
                    <a:pt x="12" y="307"/>
                  </a:lnTo>
                  <a:lnTo>
                    <a:pt x="18" y="288"/>
                  </a:lnTo>
                  <a:lnTo>
                    <a:pt x="25" y="269"/>
                  </a:lnTo>
                  <a:lnTo>
                    <a:pt x="32" y="249"/>
                  </a:lnTo>
                  <a:lnTo>
                    <a:pt x="40" y="232"/>
                  </a:lnTo>
                  <a:lnTo>
                    <a:pt x="49" y="214"/>
                  </a:lnTo>
                  <a:lnTo>
                    <a:pt x="59" y="196"/>
                  </a:lnTo>
                  <a:lnTo>
                    <a:pt x="70" y="180"/>
                  </a:lnTo>
                  <a:lnTo>
                    <a:pt x="81" y="163"/>
                  </a:lnTo>
                  <a:lnTo>
                    <a:pt x="93" y="148"/>
                  </a:lnTo>
                  <a:lnTo>
                    <a:pt x="107" y="133"/>
                  </a:lnTo>
                  <a:lnTo>
                    <a:pt x="120" y="120"/>
                  </a:lnTo>
                  <a:lnTo>
                    <a:pt x="134" y="106"/>
                  </a:lnTo>
                  <a:lnTo>
                    <a:pt x="149" y="92"/>
                  </a:lnTo>
                  <a:lnTo>
                    <a:pt x="164" y="80"/>
                  </a:lnTo>
                  <a:lnTo>
                    <a:pt x="180" y="69"/>
                  </a:lnTo>
                  <a:lnTo>
                    <a:pt x="197" y="58"/>
                  </a:lnTo>
                  <a:lnTo>
                    <a:pt x="215" y="49"/>
                  </a:lnTo>
                  <a:lnTo>
                    <a:pt x="232" y="39"/>
                  </a:lnTo>
                  <a:lnTo>
                    <a:pt x="250" y="31"/>
                  </a:lnTo>
                  <a:lnTo>
                    <a:pt x="269" y="24"/>
                  </a:lnTo>
                  <a:lnTo>
                    <a:pt x="288" y="17"/>
                  </a:lnTo>
                  <a:lnTo>
                    <a:pt x="307" y="12"/>
                  </a:lnTo>
                  <a:lnTo>
                    <a:pt x="328" y="8"/>
                  </a:lnTo>
                  <a:lnTo>
                    <a:pt x="347" y="4"/>
                  </a:lnTo>
                  <a:lnTo>
                    <a:pt x="367" y="1"/>
                  </a:lnTo>
                  <a:lnTo>
                    <a:pt x="389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32" y="0"/>
                  </a:lnTo>
                  <a:lnTo>
                    <a:pt x="452" y="1"/>
                  </a:lnTo>
                  <a:lnTo>
                    <a:pt x="473" y="4"/>
                  </a:lnTo>
                  <a:lnTo>
                    <a:pt x="493" y="8"/>
                  </a:lnTo>
                  <a:lnTo>
                    <a:pt x="512" y="12"/>
                  </a:lnTo>
                  <a:lnTo>
                    <a:pt x="531" y="17"/>
                  </a:lnTo>
                  <a:lnTo>
                    <a:pt x="550" y="24"/>
                  </a:lnTo>
                  <a:lnTo>
                    <a:pt x="570" y="31"/>
                  </a:lnTo>
                  <a:lnTo>
                    <a:pt x="587" y="39"/>
                  </a:lnTo>
                  <a:lnTo>
                    <a:pt x="605" y="49"/>
                  </a:lnTo>
                  <a:lnTo>
                    <a:pt x="623" y="58"/>
                  </a:lnTo>
                  <a:lnTo>
                    <a:pt x="639" y="69"/>
                  </a:lnTo>
                  <a:lnTo>
                    <a:pt x="656" y="80"/>
                  </a:lnTo>
                  <a:lnTo>
                    <a:pt x="671" y="92"/>
                  </a:lnTo>
                  <a:lnTo>
                    <a:pt x="686" y="106"/>
                  </a:lnTo>
                  <a:lnTo>
                    <a:pt x="699" y="120"/>
                  </a:lnTo>
                  <a:lnTo>
                    <a:pt x="713" y="133"/>
                  </a:lnTo>
                  <a:lnTo>
                    <a:pt x="727" y="148"/>
                  </a:lnTo>
                  <a:lnTo>
                    <a:pt x="739" y="163"/>
                  </a:lnTo>
                  <a:lnTo>
                    <a:pt x="750" y="180"/>
                  </a:lnTo>
                  <a:lnTo>
                    <a:pt x="761" y="196"/>
                  </a:lnTo>
                  <a:lnTo>
                    <a:pt x="770" y="214"/>
                  </a:lnTo>
                  <a:lnTo>
                    <a:pt x="780" y="232"/>
                  </a:lnTo>
                  <a:lnTo>
                    <a:pt x="788" y="249"/>
                  </a:lnTo>
                  <a:lnTo>
                    <a:pt x="795" y="269"/>
                  </a:lnTo>
                  <a:lnTo>
                    <a:pt x="802" y="288"/>
                  </a:lnTo>
                  <a:lnTo>
                    <a:pt x="807" y="307"/>
                  </a:lnTo>
                  <a:lnTo>
                    <a:pt x="811" y="326"/>
                  </a:lnTo>
                  <a:lnTo>
                    <a:pt x="815" y="346"/>
                  </a:lnTo>
                  <a:lnTo>
                    <a:pt x="818" y="367"/>
                  </a:lnTo>
                  <a:lnTo>
                    <a:pt x="819" y="389"/>
                  </a:lnTo>
                  <a:lnTo>
                    <a:pt x="819" y="409"/>
                  </a:lnTo>
                  <a:lnTo>
                    <a:pt x="819" y="40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79" name="Freeform: Shape 10"/>
            <p:cNvSpPr/>
            <p:nvPr/>
          </p:nvSpPr>
          <p:spPr bwMode="auto">
            <a:xfrm>
              <a:off x="8562402" y="5205010"/>
              <a:ext cx="972189" cy="975748"/>
            </a:xfrm>
            <a:custGeom>
              <a:avLst/>
              <a:gdLst>
                <a:gd name="T0" fmla="*/ 819 w 819"/>
                <a:gd name="T1" fmla="*/ 432 h 821"/>
                <a:gd name="T2" fmla="*/ 811 w 819"/>
                <a:gd name="T3" fmla="*/ 493 h 821"/>
                <a:gd name="T4" fmla="*/ 795 w 819"/>
                <a:gd name="T5" fmla="*/ 552 h 821"/>
                <a:gd name="T6" fmla="*/ 770 w 819"/>
                <a:gd name="T7" fmla="*/ 605 h 821"/>
                <a:gd name="T8" fmla="*/ 739 w 819"/>
                <a:gd name="T9" fmla="*/ 656 h 821"/>
                <a:gd name="T10" fmla="*/ 699 w 819"/>
                <a:gd name="T11" fmla="*/ 701 h 821"/>
                <a:gd name="T12" fmla="*/ 656 w 819"/>
                <a:gd name="T13" fmla="*/ 739 h 821"/>
                <a:gd name="T14" fmla="*/ 605 w 819"/>
                <a:gd name="T15" fmla="*/ 770 h 821"/>
                <a:gd name="T16" fmla="*/ 550 w 819"/>
                <a:gd name="T17" fmla="*/ 795 h 821"/>
                <a:gd name="T18" fmla="*/ 493 w 819"/>
                <a:gd name="T19" fmla="*/ 811 h 821"/>
                <a:gd name="T20" fmla="*/ 432 w 819"/>
                <a:gd name="T21" fmla="*/ 820 h 821"/>
                <a:gd name="T22" fmla="*/ 389 w 819"/>
                <a:gd name="T23" fmla="*/ 820 h 821"/>
                <a:gd name="T24" fmla="*/ 328 w 819"/>
                <a:gd name="T25" fmla="*/ 811 h 821"/>
                <a:gd name="T26" fmla="*/ 269 w 819"/>
                <a:gd name="T27" fmla="*/ 795 h 821"/>
                <a:gd name="T28" fmla="*/ 215 w 819"/>
                <a:gd name="T29" fmla="*/ 770 h 821"/>
                <a:gd name="T30" fmla="*/ 164 w 819"/>
                <a:gd name="T31" fmla="*/ 739 h 821"/>
                <a:gd name="T32" fmla="*/ 120 w 819"/>
                <a:gd name="T33" fmla="*/ 701 h 821"/>
                <a:gd name="T34" fmla="*/ 81 w 819"/>
                <a:gd name="T35" fmla="*/ 656 h 821"/>
                <a:gd name="T36" fmla="*/ 49 w 819"/>
                <a:gd name="T37" fmla="*/ 605 h 821"/>
                <a:gd name="T38" fmla="*/ 25 w 819"/>
                <a:gd name="T39" fmla="*/ 552 h 821"/>
                <a:gd name="T40" fmla="*/ 8 w 819"/>
                <a:gd name="T41" fmla="*/ 493 h 821"/>
                <a:gd name="T42" fmla="*/ 0 w 819"/>
                <a:gd name="T43" fmla="*/ 432 h 821"/>
                <a:gd name="T44" fmla="*/ 0 w 819"/>
                <a:gd name="T45" fmla="*/ 389 h 821"/>
                <a:gd name="T46" fmla="*/ 8 w 819"/>
                <a:gd name="T47" fmla="*/ 328 h 821"/>
                <a:gd name="T48" fmla="*/ 25 w 819"/>
                <a:gd name="T49" fmla="*/ 269 h 821"/>
                <a:gd name="T50" fmla="*/ 49 w 819"/>
                <a:gd name="T51" fmla="*/ 215 h 821"/>
                <a:gd name="T52" fmla="*/ 81 w 819"/>
                <a:gd name="T53" fmla="*/ 165 h 821"/>
                <a:gd name="T54" fmla="*/ 120 w 819"/>
                <a:gd name="T55" fmla="*/ 120 h 821"/>
                <a:gd name="T56" fmla="*/ 164 w 819"/>
                <a:gd name="T57" fmla="*/ 82 h 821"/>
                <a:gd name="T58" fmla="*/ 215 w 819"/>
                <a:gd name="T59" fmla="*/ 49 h 821"/>
                <a:gd name="T60" fmla="*/ 269 w 819"/>
                <a:gd name="T61" fmla="*/ 25 h 821"/>
                <a:gd name="T62" fmla="*/ 328 w 819"/>
                <a:gd name="T63" fmla="*/ 8 h 821"/>
                <a:gd name="T64" fmla="*/ 389 w 819"/>
                <a:gd name="T65" fmla="*/ 0 h 821"/>
                <a:gd name="T66" fmla="*/ 432 w 819"/>
                <a:gd name="T67" fmla="*/ 0 h 821"/>
                <a:gd name="T68" fmla="*/ 493 w 819"/>
                <a:gd name="T69" fmla="*/ 8 h 821"/>
                <a:gd name="T70" fmla="*/ 550 w 819"/>
                <a:gd name="T71" fmla="*/ 25 h 821"/>
                <a:gd name="T72" fmla="*/ 605 w 819"/>
                <a:gd name="T73" fmla="*/ 49 h 821"/>
                <a:gd name="T74" fmla="*/ 656 w 819"/>
                <a:gd name="T75" fmla="*/ 82 h 821"/>
                <a:gd name="T76" fmla="*/ 699 w 819"/>
                <a:gd name="T77" fmla="*/ 120 h 821"/>
                <a:gd name="T78" fmla="*/ 739 w 819"/>
                <a:gd name="T79" fmla="*/ 165 h 821"/>
                <a:gd name="T80" fmla="*/ 770 w 819"/>
                <a:gd name="T81" fmla="*/ 215 h 821"/>
                <a:gd name="T82" fmla="*/ 795 w 819"/>
                <a:gd name="T83" fmla="*/ 269 h 821"/>
                <a:gd name="T84" fmla="*/ 811 w 819"/>
                <a:gd name="T85" fmla="*/ 328 h 821"/>
                <a:gd name="T86" fmla="*/ 819 w 819"/>
                <a:gd name="T87" fmla="*/ 389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19" h="821">
                  <a:moveTo>
                    <a:pt x="819" y="410"/>
                  </a:moveTo>
                  <a:lnTo>
                    <a:pt x="819" y="410"/>
                  </a:lnTo>
                  <a:lnTo>
                    <a:pt x="819" y="432"/>
                  </a:lnTo>
                  <a:lnTo>
                    <a:pt x="818" y="452"/>
                  </a:lnTo>
                  <a:lnTo>
                    <a:pt x="815" y="473"/>
                  </a:lnTo>
                  <a:lnTo>
                    <a:pt x="811" y="493"/>
                  </a:lnTo>
                  <a:lnTo>
                    <a:pt x="807" y="512"/>
                  </a:lnTo>
                  <a:lnTo>
                    <a:pt x="802" y="533"/>
                  </a:lnTo>
                  <a:lnTo>
                    <a:pt x="795" y="552"/>
                  </a:lnTo>
                  <a:lnTo>
                    <a:pt x="788" y="570"/>
                  </a:lnTo>
                  <a:lnTo>
                    <a:pt x="780" y="589"/>
                  </a:lnTo>
                  <a:lnTo>
                    <a:pt x="770" y="605"/>
                  </a:lnTo>
                  <a:lnTo>
                    <a:pt x="761" y="623"/>
                  </a:lnTo>
                  <a:lnTo>
                    <a:pt x="750" y="639"/>
                  </a:lnTo>
                  <a:lnTo>
                    <a:pt x="739" y="656"/>
                  </a:lnTo>
                  <a:lnTo>
                    <a:pt x="727" y="671"/>
                  </a:lnTo>
                  <a:lnTo>
                    <a:pt x="713" y="686"/>
                  </a:lnTo>
                  <a:lnTo>
                    <a:pt x="699" y="701"/>
                  </a:lnTo>
                  <a:lnTo>
                    <a:pt x="686" y="714"/>
                  </a:lnTo>
                  <a:lnTo>
                    <a:pt x="671" y="727"/>
                  </a:lnTo>
                  <a:lnTo>
                    <a:pt x="656" y="739"/>
                  </a:lnTo>
                  <a:lnTo>
                    <a:pt x="639" y="750"/>
                  </a:lnTo>
                  <a:lnTo>
                    <a:pt x="623" y="761"/>
                  </a:lnTo>
                  <a:lnTo>
                    <a:pt x="605" y="770"/>
                  </a:lnTo>
                  <a:lnTo>
                    <a:pt x="587" y="780"/>
                  </a:lnTo>
                  <a:lnTo>
                    <a:pt x="570" y="788"/>
                  </a:lnTo>
                  <a:lnTo>
                    <a:pt x="550" y="795"/>
                  </a:lnTo>
                  <a:lnTo>
                    <a:pt x="531" y="802"/>
                  </a:lnTo>
                  <a:lnTo>
                    <a:pt x="512" y="807"/>
                  </a:lnTo>
                  <a:lnTo>
                    <a:pt x="493" y="811"/>
                  </a:lnTo>
                  <a:lnTo>
                    <a:pt x="473" y="815"/>
                  </a:lnTo>
                  <a:lnTo>
                    <a:pt x="452" y="818"/>
                  </a:lnTo>
                  <a:lnTo>
                    <a:pt x="432" y="820"/>
                  </a:lnTo>
                  <a:lnTo>
                    <a:pt x="410" y="821"/>
                  </a:lnTo>
                  <a:lnTo>
                    <a:pt x="410" y="821"/>
                  </a:lnTo>
                  <a:lnTo>
                    <a:pt x="389" y="820"/>
                  </a:lnTo>
                  <a:lnTo>
                    <a:pt x="367" y="818"/>
                  </a:lnTo>
                  <a:lnTo>
                    <a:pt x="347" y="815"/>
                  </a:lnTo>
                  <a:lnTo>
                    <a:pt x="328" y="811"/>
                  </a:lnTo>
                  <a:lnTo>
                    <a:pt x="307" y="807"/>
                  </a:lnTo>
                  <a:lnTo>
                    <a:pt x="288" y="802"/>
                  </a:lnTo>
                  <a:lnTo>
                    <a:pt x="269" y="795"/>
                  </a:lnTo>
                  <a:lnTo>
                    <a:pt x="250" y="788"/>
                  </a:lnTo>
                  <a:lnTo>
                    <a:pt x="232" y="780"/>
                  </a:lnTo>
                  <a:lnTo>
                    <a:pt x="215" y="770"/>
                  </a:lnTo>
                  <a:lnTo>
                    <a:pt x="197" y="761"/>
                  </a:lnTo>
                  <a:lnTo>
                    <a:pt x="180" y="750"/>
                  </a:lnTo>
                  <a:lnTo>
                    <a:pt x="164" y="739"/>
                  </a:lnTo>
                  <a:lnTo>
                    <a:pt x="149" y="727"/>
                  </a:lnTo>
                  <a:lnTo>
                    <a:pt x="134" y="714"/>
                  </a:lnTo>
                  <a:lnTo>
                    <a:pt x="120" y="701"/>
                  </a:lnTo>
                  <a:lnTo>
                    <a:pt x="107" y="686"/>
                  </a:lnTo>
                  <a:lnTo>
                    <a:pt x="93" y="671"/>
                  </a:lnTo>
                  <a:lnTo>
                    <a:pt x="81" y="656"/>
                  </a:lnTo>
                  <a:lnTo>
                    <a:pt x="70" y="639"/>
                  </a:lnTo>
                  <a:lnTo>
                    <a:pt x="59" y="623"/>
                  </a:lnTo>
                  <a:lnTo>
                    <a:pt x="49" y="605"/>
                  </a:lnTo>
                  <a:lnTo>
                    <a:pt x="40" y="589"/>
                  </a:lnTo>
                  <a:lnTo>
                    <a:pt x="32" y="570"/>
                  </a:lnTo>
                  <a:lnTo>
                    <a:pt x="25" y="552"/>
                  </a:lnTo>
                  <a:lnTo>
                    <a:pt x="18" y="533"/>
                  </a:lnTo>
                  <a:lnTo>
                    <a:pt x="12" y="512"/>
                  </a:lnTo>
                  <a:lnTo>
                    <a:pt x="8" y="493"/>
                  </a:lnTo>
                  <a:lnTo>
                    <a:pt x="4" y="473"/>
                  </a:lnTo>
                  <a:lnTo>
                    <a:pt x="2" y="452"/>
                  </a:lnTo>
                  <a:lnTo>
                    <a:pt x="0" y="432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389"/>
                  </a:lnTo>
                  <a:lnTo>
                    <a:pt x="2" y="369"/>
                  </a:lnTo>
                  <a:lnTo>
                    <a:pt x="4" y="348"/>
                  </a:lnTo>
                  <a:lnTo>
                    <a:pt x="8" y="328"/>
                  </a:lnTo>
                  <a:lnTo>
                    <a:pt x="12" y="307"/>
                  </a:lnTo>
                  <a:lnTo>
                    <a:pt x="18" y="288"/>
                  </a:lnTo>
                  <a:lnTo>
                    <a:pt x="25" y="269"/>
                  </a:lnTo>
                  <a:lnTo>
                    <a:pt x="32" y="250"/>
                  </a:lnTo>
                  <a:lnTo>
                    <a:pt x="40" y="232"/>
                  </a:lnTo>
                  <a:lnTo>
                    <a:pt x="49" y="215"/>
                  </a:lnTo>
                  <a:lnTo>
                    <a:pt x="59" y="198"/>
                  </a:lnTo>
                  <a:lnTo>
                    <a:pt x="70" y="180"/>
                  </a:lnTo>
                  <a:lnTo>
                    <a:pt x="81" y="165"/>
                  </a:lnTo>
                  <a:lnTo>
                    <a:pt x="93" y="149"/>
                  </a:lnTo>
                  <a:lnTo>
                    <a:pt x="107" y="134"/>
                  </a:lnTo>
                  <a:lnTo>
                    <a:pt x="120" y="120"/>
                  </a:lnTo>
                  <a:lnTo>
                    <a:pt x="134" y="107"/>
                  </a:lnTo>
                  <a:lnTo>
                    <a:pt x="149" y="94"/>
                  </a:lnTo>
                  <a:lnTo>
                    <a:pt x="164" y="82"/>
                  </a:lnTo>
                  <a:lnTo>
                    <a:pt x="180" y="70"/>
                  </a:lnTo>
                  <a:lnTo>
                    <a:pt x="197" y="60"/>
                  </a:lnTo>
                  <a:lnTo>
                    <a:pt x="215" y="49"/>
                  </a:lnTo>
                  <a:lnTo>
                    <a:pt x="232" y="41"/>
                  </a:lnTo>
                  <a:lnTo>
                    <a:pt x="250" y="33"/>
                  </a:lnTo>
                  <a:lnTo>
                    <a:pt x="269" y="25"/>
                  </a:lnTo>
                  <a:lnTo>
                    <a:pt x="288" y="19"/>
                  </a:lnTo>
                  <a:lnTo>
                    <a:pt x="307" y="14"/>
                  </a:lnTo>
                  <a:lnTo>
                    <a:pt x="328" y="8"/>
                  </a:lnTo>
                  <a:lnTo>
                    <a:pt x="347" y="6"/>
                  </a:lnTo>
                  <a:lnTo>
                    <a:pt x="367" y="3"/>
                  </a:lnTo>
                  <a:lnTo>
                    <a:pt x="389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32" y="0"/>
                  </a:lnTo>
                  <a:lnTo>
                    <a:pt x="452" y="3"/>
                  </a:lnTo>
                  <a:lnTo>
                    <a:pt x="473" y="6"/>
                  </a:lnTo>
                  <a:lnTo>
                    <a:pt x="493" y="8"/>
                  </a:lnTo>
                  <a:lnTo>
                    <a:pt x="512" y="14"/>
                  </a:lnTo>
                  <a:lnTo>
                    <a:pt x="531" y="19"/>
                  </a:lnTo>
                  <a:lnTo>
                    <a:pt x="550" y="25"/>
                  </a:lnTo>
                  <a:lnTo>
                    <a:pt x="570" y="33"/>
                  </a:lnTo>
                  <a:lnTo>
                    <a:pt x="587" y="41"/>
                  </a:lnTo>
                  <a:lnTo>
                    <a:pt x="605" y="49"/>
                  </a:lnTo>
                  <a:lnTo>
                    <a:pt x="623" y="60"/>
                  </a:lnTo>
                  <a:lnTo>
                    <a:pt x="639" y="70"/>
                  </a:lnTo>
                  <a:lnTo>
                    <a:pt x="656" y="82"/>
                  </a:lnTo>
                  <a:lnTo>
                    <a:pt x="671" y="94"/>
                  </a:lnTo>
                  <a:lnTo>
                    <a:pt x="686" y="107"/>
                  </a:lnTo>
                  <a:lnTo>
                    <a:pt x="699" y="120"/>
                  </a:lnTo>
                  <a:lnTo>
                    <a:pt x="713" y="134"/>
                  </a:lnTo>
                  <a:lnTo>
                    <a:pt x="727" y="149"/>
                  </a:lnTo>
                  <a:lnTo>
                    <a:pt x="739" y="165"/>
                  </a:lnTo>
                  <a:lnTo>
                    <a:pt x="750" y="180"/>
                  </a:lnTo>
                  <a:lnTo>
                    <a:pt x="761" y="198"/>
                  </a:lnTo>
                  <a:lnTo>
                    <a:pt x="770" y="215"/>
                  </a:lnTo>
                  <a:lnTo>
                    <a:pt x="780" y="232"/>
                  </a:lnTo>
                  <a:lnTo>
                    <a:pt x="788" y="250"/>
                  </a:lnTo>
                  <a:lnTo>
                    <a:pt x="795" y="269"/>
                  </a:lnTo>
                  <a:lnTo>
                    <a:pt x="802" y="288"/>
                  </a:lnTo>
                  <a:lnTo>
                    <a:pt x="807" y="307"/>
                  </a:lnTo>
                  <a:lnTo>
                    <a:pt x="811" y="328"/>
                  </a:lnTo>
                  <a:lnTo>
                    <a:pt x="815" y="348"/>
                  </a:lnTo>
                  <a:lnTo>
                    <a:pt x="818" y="369"/>
                  </a:lnTo>
                  <a:lnTo>
                    <a:pt x="819" y="389"/>
                  </a:lnTo>
                  <a:lnTo>
                    <a:pt x="819" y="410"/>
                  </a:lnTo>
                  <a:lnTo>
                    <a:pt x="819" y="4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85" name="Freeform: Shape 11"/>
            <p:cNvSpPr/>
            <p:nvPr/>
          </p:nvSpPr>
          <p:spPr bwMode="auto">
            <a:xfrm>
              <a:off x="7258307" y="2065052"/>
              <a:ext cx="975748" cy="972189"/>
            </a:xfrm>
            <a:custGeom>
              <a:avLst/>
              <a:gdLst>
                <a:gd name="T0" fmla="*/ 715 w 821"/>
                <a:gd name="T1" fmla="*/ 135 h 820"/>
                <a:gd name="T2" fmla="*/ 754 w 821"/>
                <a:gd name="T3" fmla="*/ 184 h 820"/>
                <a:gd name="T4" fmla="*/ 782 w 821"/>
                <a:gd name="T5" fmla="*/ 237 h 820"/>
                <a:gd name="T6" fmla="*/ 804 w 821"/>
                <a:gd name="T7" fmla="*/ 293 h 820"/>
                <a:gd name="T8" fmla="*/ 817 w 821"/>
                <a:gd name="T9" fmla="*/ 351 h 820"/>
                <a:gd name="T10" fmla="*/ 821 w 821"/>
                <a:gd name="T11" fmla="*/ 409 h 820"/>
                <a:gd name="T12" fmla="*/ 817 w 821"/>
                <a:gd name="T13" fmla="*/ 468 h 820"/>
                <a:gd name="T14" fmla="*/ 804 w 821"/>
                <a:gd name="T15" fmla="*/ 527 h 820"/>
                <a:gd name="T16" fmla="*/ 782 w 821"/>
                <a:gd name="T17" fmla="*/ 583 h 820"/>
                <a:gd name="T18" fmla="*/ 754 w 821"/>
                <a:gd name="T19" fmla="*/ 636 h 820"/>
                <a:gd name="T20" fmla="*/ 715 w 821"/>
                <a:gd name="T21" fmla="*/ 684 h 820"/>
                <a:gd name="T22" fmla="*/ 685 w 821"/>
                <a:gd name="T23" fmla="*/ 714 h 820"/>
                <a:gd name="T24" fmla="*/ 636 w 821"/>
                <a:gd name="T25" fmla="*/ 752 h 820"/>
                <a:gd name="T26" fmla="*/ 583 w 821"/>
                <a:gd name="T27" fmla="*/ 782 h 820"/>
                <a:gd name="T28" fmla="*/ 527 w 821"/>
                <a:gd name="T29" fmla="*/ 803 h 820"/>
                <a:gd name="T30" fmla="*/ 470 w 821"/>
                <a:gd name="T31" fmla="*/ 816 h 820"/>
                <a:gd name="T32" fmla="*/ 411 w 821"/>
                <a:gd name="T33" fmla="*/ 820 h 820"/>
                <a:gd name="T34" fmla="*/ 352 w 821"/>
                <a:gd name="T35" fmla="*/ 816 h 820"/>
                <a:gd name="T36" fmla="*/ 294 w 821"/>
                <a:gd name="T37" fmla="*/ 803 h 820"/>
                <a:gd name="T38" fmla="*/ 238 w 821"/>
                <a:gd name="T39" fmla="*/ 782 h 820"/>
                <a:gd name="T40" fmla="*/ 186 w 821"/>
                <a:gd name="T41" fmla="*/ 752 h 820"/>
                <a:gd name="T42" fmla="*/ 137 w 821"/>
                <a:gd name="T43" fmla="*/ 714 h 820"/>
                <a:gd name="T44" fmla="*/ 106 w 821"/>
                <a:gd name="T45" fmla="*/ 684 h 820"/>
                <a:gd name="T46" fmla="*/ 68 w 821"/>
                <a:gd name="T47" fmla="*/ 636 h 820"/>
                <a:gd name="T48" fmla="*/ 38 w 821"/>
                <a:gd name="T49" fmla="*/ 583 h 820"/>
                <a:gd name="T50" fmla="*/ 18 w 821"/>
                <a:gd name="T51" fmla="*/ 527 h 820"/>
                <a:gd name="T52" fmla="*/ 5 w 821"/>
                <a:gd name="T53" fmla="*/ 468 h 820"/>
                <a:gd name="T54" fmla="*/ 0 w 821"/>
                <a:gd name="T55" fmla="*/ 409 h 820"/>
                <a:gd name="T56" fmla="*/ 5 w 821"/>
                <a:gd name="T57" fmla="*/ 351 h 820"/>
                <a:gd name="T58" fmla="*/ 18 w 821"/>
                <a:gd name="T59" fmla="*/ 293 h 820"/>
                <a:gd name="T60" fmla="*/ 38 w 821"/>
                <a:gd name="T61" fmla="*/ 237 h 820"/>
                <a:gd name="T62" fmla="*/ 68 w 821"/>
                <a:gd name="T63" fmla="*/ 184 h 820"/>
                <a:gd name="T64" fmla="*/ 106 w 821"/>
                <a:gd name="T65" fmla="*/ 135 h 820"/>
                <a:gd name="T66" fmla="*/ 137 w 821"/>
                <a:gd name="T67" fmla="*/ 105 h 820"/>
                <a:gd name="T68" fmla="*/ 186 w 821"/>
                <a:gd name="T69" fmla="*/ 68 h 820"/>
                <a:gd name="T70" fmla="*/ 238 w 821"/>
                <a:gd name="T71" fmla="*/ 38 h 820"/>
                <a:gd name="T72" fmla="*/ 294 w 821"/>
                <a:gd name="T73" fmla="*/ 16 h 820"/>
                <a:gd name="T74" fmla="*/ 352 w 821"/>
                <a:gd name="T75" fmla="*/ 4 h 820"/>
                <a:gd name="T76" fmla="*/ 411 w 821"/>
                <a:gd name="T77" fmla="*/ 0 h 820"/>
                <a:gd name="T78" fmla="*/ 470 w 821"/>
                <a:gd name="T79" fmla="*/ 4 h 820"/>
                <a:gd name="T80" fmla="*/ 527 w 821"/>
                <a:gd name="T81" fmla="*/ 16 h 820"/>
                <a:gd name="T82" fmla="*/ 583 w 821"/>
                <a:gd name="T83" fmla="*/ 38 h 820"/>
                <a:gd name="T84" fmla="*/ 636 w 821"/>
                <a:gd name="T85" fmla="*/ 68 h 820"/>
                <a:gd name="T86" fmla="*/ 685 w 821"/>
                <a:gd name="T87" fmla="*/ 105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700" y="120"/>
                  </a:moveTo>
                  <a:lnTo>
                    <a:pt x="700" y="120"/>
                  </a:lnTo>
                  <a:lnTo>
                    <a:pt x="715" y="135"/>
                  </a:lnTo>
                  <a:lnTo>
                    <a:pt x="729" y="151"/>
                  </a:lnTo>
                  <a:lnTo>
                    <a:pt x="741" y="168"/>
                  </a:lnTo>
                  <a:lnTo>
                    <a:pt x="754" y="184"/>
                  </a:lnTo>
                  <a:lnTo>
                    <a:pt x="763" y="202"/>
                  </a:lnTo>
                  <a:lnTo>
                    <a:pt x="774" y="219"/>
                  </a:lnTo>
                  <a:lnTo>
                    <a:pt x="782" y="237"/>
                  </a:lnTo>
                  <a:lnTo>
                    <a:pt x="791" y="255"/>
                  </a:lnTo>
                  <a:lnTo>
                    <a:pt x="797" y="274"/>
                  </a:lnTo>
                  <a:lnTo>
                    <a:pt x="804" y="293"/>
                  </a:lnTo>
                  <a:lnTo>
                    <a:pt x="808" y="312"/>
                  </a:lnTo>
                  <a:lnTo>
                    <a:pt x="814" y="331"/>
                  </a:lnTo>
                  <a:lnTo>
                    <a:pt x="817" y="351"/>
                  </a:lnTo>
                  <a:lnTo>
                    <a:pt x="819" y="371"/>
                  </a:lnTo>
                  <a:lnTo>
                    <a:pt x="821" y="390"/>
                  </a:lnTo>
                  <a:lnTo>
                    <a:pt x="821" y="409"/>
                  </a:lnTo>
                  <a:lnTo>
                    <a:pt x="821" y="430"/>
                  </a:lnTo>
                  <a:lnTo>
                    <a:pt x="819" y="449"/>
                  </a:lnTo>
                  <a:lnTo>
                    <a:pt x="817" y="468"/>
                  </a:lnTo>
                  <a:lnTo>
                    <a:pt x="814" y="488"/>
                  </a:lnTo>
                  <a:lnTo>
                    <a:pt x="808" y="508"/>
                  </a:lnTo>
                  <a:lnTo>
                    <a:pt x="804" y="527"/>
                  </a:lnTo>
                  <a:lnTo>
                    <a:pt x="797" y="546"/>
                  </a:lnTo>
                  <a:lnTo>
                    <a:pt x="791" y="564"/>
                  </a:lnTo>
                  <a:lnTo>
                    <a:pt x="782" y="583"/>
                  </a:lnTo>
                  <a:lnTo>
                    <a:pt x="774" y="600"/>
                  </a:lnTo>
                  <a:lnTo>
                    <a:pt x="763" y="618"/>
                  </a:lnTo>
                  <a:lnTo>
                    <a:pt x="754" y="636"/>
                  </a:lnTo>
                  <a:lnTo>
                    <a:pt x="741" y="652"/>
                  </a:lnTo>
                  <a:lnTo>
                    <a:pt x="729" y="669"/>
                  </a:lnTo>
                  <a:lnTo>
                    <a:pt x="715" y="684"/>
                  </a:lnTo>
                  <a:lnTo>
                    <a:pt x="700" y="700"/>
                  </a:lnTo>
                  <a:lnTo>
                    <a:pt x="700" y="700"/>
                  </a:lnTo>
                  <a:lnTo>
                    <a:pt x="685" y="714"/>
                  </a:lnTo>
                  <a:lnTo>
                    <a:pt x="669" y="727"/>
                  </a:lnTo>
                  <a:lnTo>
                    <a:pt x="653" y="741"/>
                  </a:lnTo>
                  <a:lnTo>
                    <a:pt x="636" y="752"/>
                  </a:lnTo>
                  <a:lnTo>
                    <a:pt x="619" y="763"/>
                  </a:lnTo>
                  <a:lnTo>
                    <a:pt x="601" y="773"/>
                  </a:lnTo>
                  <a:lnTo>
                    <a:pt x="583" y="782"/>
                  </a:lnTo>
                  <a:lnTo>
                    <a:pt x="565" y="790"/>
                  </a:lnTo>
                  <a:lnTo>
                    <a:pt x="546" y="797"/>
                  </a:lnTo>
                  <a:lnTo>
                    <a:pt x="527" y="803"/>
                  </a:lnTo>
                  <a:lnTo>
                    <a:pt x="508" y="808"/>
                  </a:lnTo>
                  <a:lnTo>
                    <a:pt x="489" y="812"/>
                  </a:lnTo>
                  <a:lnTo>
                    <a:pt x="470" y="816"/>
                  </a:lnTo>
                  <a:lnTo>
                    <a:pt x="451" y="818"/>
                  </a:lnTo>
                  <a:lnTo>
                    <a:pt x="430" y="819"/>
                  </a:lnTo>
                  <a:lnTo>
                    <a:pt x="411" y="820"/>
                  </a:lnTo>
                  <a:lnTo>
                    <a:pt x="391" y="819"/>
                  </a:lnTo>
                  <a:lnTo>
                    <a:pt x="371" y="818"/>
                  </a:lnTo>
                  <a:lnTo>
                    <a:pt x="352" y="816"/>
                  </a:lnTo>
                  <a:lnTo>
                    <a:pt x="332" y="812"/>
                  </a:lnTo>
                  <a:lnTo>
                    <a:pt x="313" y="808"/>
                  </a:lnTo>
                  <a:lnTo>
                    <a:pt x="294" y="803"/>
                  </a:lnTo>
                  <a:lnTo>
                    <a:pt x="274" y="797"/>
                  </a:lnTo>
                  <a:lnTo>
                    <a:pt x="257" y="790"/>
                  </a:lnTo>
                  <a:lnTo>
                    <a:pt x="238" y="782"/>
                  </a:lnTo>
                  <a:lnTo>
                    <a:pt x="220" y="773"/>
                  </a:lnTo>
                  <a:lnTo>
                    <a:pt x="202" y="763"/>
                  </a:lnTo>
                  <a:lnTo>
                    <a:pt x="186" y="752"/>
                  </a:lnTo>
                  <a:lnTo>
                    <a:pt x="168" y="741"/>
                  </a:lnTo>
                  <a:lnTo>
                    <a:pt x="152" y="727"/>
                  </a:lnTo>
                  <a:lnTo>
                    <a:pt x="137" y="714"/>
                  </a:lnTo>
                  <a:lnTo>
                    <a:pt x="120" y="700"/>
                  </a:lnTo>
                  <a:lnTo>
                    <a:pt x="120" y="700"/>
                  </a:lnTo>
                  <a:lnTo>
                    <a:pt x="106" y="684"/>
                  </a:lnTo>
                  <a:lnTo>
                    <a:pt x="93" y="669"/>
                  </a:lnTo>
                  <a:lnTo>
                    <a:pt x="81" y="652"/>
                  </a:lnTo>
                  <a:lnTo>
                    <a:pt x="68" y="636"/>
                  </a:lnTo>
                  <a:lnTo>
                    <a:pt x="57" y="618"/>
                  </a:lnTo>
                  <a:lnTo>
                    <a:pt x="48" y="600"/>
                  </a:lnTo>
                  <a:lnTo>
                    <a:pt x="38" y="583"/>
                  </a:lnTo>
                  <a:lnTo>
                    <a:pt x="30" y="564"/>
                  </a:lnTo>
                  <a:lnTo>
                    <a:pt x="23" y="546"/>
                  </a:lnTo>
                  <a:lnTo>
                    <a:pt x="18" y="527"/>
                  </a:lnTo>
                  <a:lnTo>
                    <a:pt x="12" y="508"/>
                  </a:lnTo>
                  <a:lnTo>
                    <a:pt x="8" y="488"/>
                  </a:lnTo>
                  <a:lnTo>
                    <a:pt x="5" y="468"/>
                  </a:lnTo>
                  <a:lnTo>
                    <a:pt x="3" y="449"/>
                  </a:lnTo>
                  <a:lnTo>
                    <a:pt x="1" y="430"/>
                  </a:lnTo>
                  <a:lnTo>
                    <a:pt x="0" y="409"/>
                  </a:lnTo>
                  <a:lnTo>
                    <a:pt x="1" y="390"/>
                  </a:lnTo>
                  <a:lnTo>
                    <a:pt x="3" y="371"/>
                  </a:lnTo>
                  <a:lnTo>
                    <a:pt x="5" y="351"/>
                  </a:lnTo>
                  <a:lnTo>
                    <a:pt x="8" y="331"/>
                  </a:lnTo>
                  <a:lnTo>
                    <a:pt x="12" y="312"/>
                  </a:lnTo>
                  <a:lnTo>
                    <a:pt x="18" y="293"/>
                  </a:lnTo>
                  <a:lnTo>
                    <a:pt x="23" y="274"/>
                  </a:lnTo>
                  <a:lnTo>
                    <a:pt x="30" y="255"/>
                  </a:lnTo>
                  <a:lnTo>
                    <a:pt x="38" y="237"/>
                  </a:lnTo>
                  <a:lnTo>
                    <a:pt x="48" y="219"/>
                  </a:lnTo>
                  <a:lnTo>
                    <a:pt x="57" y="202"/>
                  </a:lnTo>
                  <a:lnTo>
                    <a:pt x="68" y="184"/>
                  </a:lnTo>
                  <a:lnTo>
                    <a:pt x="81" y="168"/>
                  </a:lnTo>
                  <a:lnTo>
                    <a:pt x="93" y="151"/>
                  </a:lnTo>
                  <a:lnTo>
                    <a:pt x="106" y="135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37" y="105"/>
                  </a:lnTo>
                  <a:lnTo>
                    <a:pt x="152" y="91"/>
                  </a:lnTo>
                  <a:lnTo>
                    <a:pt x="168" y="79"/>
                  </a:lnTo>
                  <a:lnTo>
                    <a:pt x="186" y="68"/>
                  </a:lnTo>
                  <a:lnTo>
                    <a:pt x="202" y="57"/>
                  </a:lnTo>
                  <a:lnTo>
                    <a:pt x="220" y="46"/>
                  </a:lnTo>
                  <a:lnTo>
                    <a:pt x="238" y="38"/>
                  </a:lnTo>
                  <a:lnTo>
                    <a:pt x="257" y="30"/>
                  </a:lnTo>
                  <a:lnTo>
                    <a:pt x="274" y="23"/>
                  </a:lnTo>
                  <a:lnTo>
                    <a:pt x="294" y="16"/>
                  </a:lnTo>
                  <a:lnTo>
                    <a:pt x="313" y="12"/>
                  </a:lnTo>
                  <a:lnTo>
                    <a:pt x="332" y="8"/>
                  </a:lnTo>
                  <a:lnTo>
                    <a:pt x="352" y="4"/>
                  </a:lnTo>
                  <a:lnTo>
                    <a:pt x="371" y="1"/>
                  </a:lnTo>
                  <a:lnTo>
                    <a:pt x="391" y="0"/>
                  </a:lnTo>
                  <a:lnTo>
                    <a:pt x="411" y="0"/>
                  </a:lnTo>
                  <a:lnTo>
                    <a:pt x="430" y="0"/>
                  </a:lnTo>
                  <a:lnTo>
                    <a:pt x="451" y="1"/>
                  </a:lnTo>
                  <a:lnTo>
                    <a:pt x="470" y="4"/>
                  </a:lnTo>
                  <a:lnTo>
                    <a:pt x="489" y="8"/>
                  </a:lnTo>
                  <a:lnTo>
                    <a:pt x="508" y="12"/>
                  </a:lnTo>
                  <a:lnTo>
                    <a:pt x="527" y="16"/>
                  </a:lnTo>
                  <a:lnTo>
                    <a:pt x="546" y="23"/>
                  </a:lnTo>
                  <a:lnTo>
                    <a:pt x="565" y="30"/>
                  </a:lnTo>
                  <a:lnTo>
                    <a:pt x="583" y="38"/>
                  </a:lnTo>
                  <a:lnTo>
                    <a:pt x="601" y="46"/>
                  </a:lnTo>
                  <a:lnTo>
                    <a:pt x="619" y="57"/>
                  </a:lnTo>
                  <a:lnTo>
                    <a:pt x="636" y="68"/>
                  </a:lnTo>
                  <a:lnTo>
                    <a:pt x="653" y="79"/>
                  </a:lnTo>
                  <a:lnTo>
                    <a:pt x="669" y="91"/>
                  </a:lnTo>
                  <a:lnTo>
                    <a:pt x="685" y="105"/>
                  </a:lnTo>
                  <a:lnTo>
                    <a:pt x="700" y="120"/>
                  </a:lnTo>
                  <a:lnTo>
                    <a:pt x="700" y="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86" name="Freeform: Shape 12"/>
            <p:cNvSpPr/>
            <p:nvPr/>
          </p:nvSpPr>
          <p:spPr bwMode="auto">
            <a:xfrm>
              <a:off x="9863244" y="4666734"/>
              <a:ext cx="972189" cy="972189"/>
            </a:xfrm>
            <a:custGeom>
              <a:avLst/>
              <a:gdLst>
                <a:gd name="T0" fmla="*/ 714 w 821"/>
                <a:gd name="T1" fmla="*/ 135 h 820"/>
                <a:gd name="T2" fmla="*/ 752 w 821"/>
                <a:gd name="T3" fmla="*/ 184 h 820"/>
                <a:gd name="T4" fmla="*/ 782 w 821"/>
                <a:gd name="T5" fmla="*/ 238 h 820"/>
                <a:gd name="T6" fmla="*/ 803 w 821"/>
                <a:gd name="T7" fmla="*/ 294 h 820"/>
                <a:gd name="T8" fmla="*/ 817 w 821"/>
                <a:gd name="T9" fmla="*/ 351 h 820"/>
                <a:gd name="T10" fmla="*/ 821 w 821"/>
                <a:gd name="T11" fmla="*/ 410 h 820"/>
                <a:gd name="T12" fmla="*/ 817 w 821"/>
                <a:gd name="T13" fmla="*/ 469 h 820"/>
                <a:gd name="T14" fmla="*/ 803 w 821"/>
                <a:gd name="T15" fmla="*/ 526 h 820"/>
                <a:gd name="T16" fmla="*/ 782 w 821"/>
                <a:gd name="T17" fmla="*/ 582 h 820"/>
                <a:gd name="T18" fmla="*/ 752 w 821"/>
                <a:gd name="T19" fmla="*/ 635 h 820"/>
                <a:gd name="T20" fmla="*/ 714 w 821"/>
                <a:gd name="T21" fmla="*/ 684 h 820"/>
                <a:gd name="T22" fmla="*/ 685 w 821"/>
                <a:gd name="T23" fmla="*/ 714 h 820"/>
                <a:gd name="T24" fmla="*/ 636 w 821"/>
                <a:gd name="T25" fmla="*/ 753 h 820"/>
                <a:gd name="T26" fmla="*/ 583 w 821"/>
                <a:gd name="T27" fmla="*/ 781 h 820"/>
                <a:gd name="T28" fmla="*/ 527 w 821"/>
                <a:gd name="T29" fmla="*/ 803 h 820"/>
                <a:gd name="T30" fmla="*/ 468 w 821"/>
                <a:gd name="T31" fmla="*/ 815 h 820"/>
                <a:gd name="T32" fmla="*/ 410 w 821"/>
                <a:gd name="T33" fmla="*/ 820 h 820"/>
                <a:gd name="T34" fmla="*/ 351 w 821"/>
                <a:gd name="T35" fmla="*/ 815 h 820"/>
                <a:gd name="T36" fmla="*/ 294 w 821"/>
                <a:gd name="T37" fmla="*/ 803 h 820"/>
                <a:gd name="T38" fmla="*/ 238 w 821"/>
                <a:gd name="T39" fmla="*/ 781 h 820"/>
                <a:gd name="T40" fmla="*/ 184 w 821"/>
                <a:gd name="T41" fmla="*/ 753 h 820"/>
                <a:gd name="T42" fmla="*/ 135 w 821"/>
                <a:gd name="T43" fmla="*/ 714 h 820"/>
                <a:gd name="T44" fmla="*/ 105 w 821"/>
                <a:gd name="T45" fmla="*/ 684 h 820"/>
                <a:gd name="T46" fmla="*/ 68 w 821"/>
                <a:gd name="T47" fmla="*/ 635 h 820"/>
                <a:gd name="T48" fmla="*/ 38 w 821"/>
                <a:gd name="T49" fmla="*/ 582 h 820"/>
                <a:gd name="T50" fmla="*/ 16 w 821"/>
                <a:gd name="T51" fmla="*/ 526 h 820"/>
                <a:gd name="T52" fmla="*/ 4 w 821"/>
                <a:gd name="T53" fmla="*/ 469 h 820"/>
                <a:gd name="T54" fmla="*/ 0 w 821"/>
                <a:gd name="T55" fmla="*/ 410 h 820"/>
                <a:gd name="T56" fmla="*/ 4 w 821"/>
                <a:gd name="T57" fmla="*/ 351 h 820"/>
                <a:gd name="T58" fmla="*/ 16 w 821"/>
                <a:gd name="T59" fmla="*/ 294 h 820"/>
                <a:gd name="T60" fmla="*/ 38 w 821"/>
                <a:gd name="T61" fmla="*/ 238 h 820"/>
                <a:gd name="T62" fmla="*/ 68 w 821"/>
                <a:gd name="T63" fmla="*/ 184 h 820"/>
                <a:gd name="T64" fmla="*/ 105 w 821"/>
                <a:gd name="T65" fmla="*/ 135 h 820"/>
                <a:gd name="T66" fmla="*/ 135 w 821"/>
                <a:gd name="T67" fmla="*/ 105 h 820"/>
                <a:gd name="T68" fmla="*/ 184 w 821"/>
                <a:gd name="T69" fmla="*/ 67 h 820"/>
                <a:gd name="T70" fmla="*/ 238 w 821"/>
                <a:gd name="T71" fmla="*/ 38 h 820"/>
                <a:gd name="T72" fmla="*/ 294 w 821"/>
                <a:gd name="T73" fmla="*/ 16 h 820"/>
                <a:gd name="T74" fmla="*/ 351 w 821"/>
                <a:gd name="T75" fmla="*/ 4 h 820"/>
                <a:gd name="T76" fmla="*/ 410 w 821"/>
                <a:gd name="T77" fmla="*/ 0 h 820"/>
                <a:gd name="T78" fmla="*/ 468 w 821"/>
                <a:gd name="T79" fmla="*/ 4 h 820"/>
                <a:gd name="T80" fmla="*/ 527 w 821"/>
                <a:gd name="T81" fmla="*/ 16 h 820"/>
                <a:gd name="T82" fmla="*/ 583 w 821"/>
                <a:gd name="T83" fmla="*/ 38 h 820"/>
                <a:gd name="T84" fmla="*/ 636 w 821"/>
                <a:gd name="T85" fmla="*/ 67 h 820"/>
                <a:gd name="T86" fmla="*/ 685 w 821"/>
                <a:gd name="T87" fmla="*/ 105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700" y="120"/>
                  </a:moveTo>
                  <a:lnTo>
                    <a:pt x="700" y="120"/>
                  </a:lnTo>
                  <a:lnTo>
                    <a:pt x="714" y="135"/>
                  </a:lnTo>
                  <a:lnTo>
                    <a:pt x="728" y="150"/>
                  </a:lnTo>
                  <a:lnTo>
                    <a:pt x="741" y="167"/>
                  </a:lnTo>
                  <a:lnTo>
                    <a:pt x="752" y="184"/>
                  </a:lnTo>
                  <a:lnTo>
                    <a:pt x="763" y="201"/>
                  </a:lnTo>
                  <a:lnTo>
                    <a:pt x="773" y="219"/>
                  </a:lnTo>
                  <a:lnTo>
                    <a:pt x="782" y="238"/>
                  </a:lnTo>
                  <a:lnTo>
                    <a:pt x="791" y="255"/>
                  </a:lnTo>
                  <a:lnTo>
                    <a:pt x="797" y="275"/>
                  </a:lnTo>
                  <a:lnTo>
                    <a:pt x="803" y="294"/>
                  </a:lnTo>
                  <a:lnTo>
                    <a:pt x="808" y="313"/>
                  </a:lnTo>
                  <a:lnTo>
                    <a:pt x="812" y="332"/>
                  </a:lnTo>
                  <a:lnTo>
                    <a:pt x="817" y="351"/>
                  </a:lnTo>
                  <a:lnTo>
                    <a:pt x="818" y="370"/>
                  </a:lnTo>
                  <a:lnTo>
                    <a:pt x="819" y="391"/>
                  </a:lnTo>
                  <a:lnTo>
                    <a:pt x="821" y="410"/>
                  </a:lnTo>
                  <a:lnTo>
                    <a:pt x="819" y="429"/>
                  </a:lnTo>
                  <a:lnTo>
                    <a:pt x="818" y="449"/>
                  </a:lnTo>
                  <a:lnTo>
                    <a:pt x="817" y="469"/>
                  </a:lnTo>
                  <a:lnTo>
                    <a:pt x="812" y="488"/>
                  </a:lnTo>
                  <a:lnTo>
                    <a:pt x="808" y="507"/>
                  </a:lnTo>
                  <a:lnTo>
                    <a:pt x="803" y="526"/>
                  </a:lnTo>
                  <a:lnTo>
                    <a:pt x="797" y="545"/>
                  </a:lnTo>
                  <a:lnTo>
                    <a:pt x="791" y="564"/>
                  </a:lnTo>
                  <a:lnTo>
                    <a:pt x="782" y="582"/>
                  </a:lnTo>
                  <a:lnTo>
                    <a:pt x="773" y="601"/>
                  </a:lnTo>
                  <a:lnTo>
                    <a:pt x="763" y="619"/>
                  </a:lnTo>
                  <a:lnTo>
                    <a:pt x="752" y="635"/>
                  </a:lnTo>
                  <a:lnTo>
                    <a:pt x="741" y="653"/>
                  </a:lnTo>
                  <a:lnTo>
                    <a:pt x="728" y="669"/>
                  </a:lnTo>
                  <a:lnTo>
                    <a:pt x="714" y="684"/>
                  </a:lnTo>
                  <a:lnTo>
                    <a:pt x="700" y="699"/>
                  </a:lnTo>
                  <a:lnTo>
                    <a:pt x="700" y="699"/>
                  </a:lnTo>
                  <a:lnTo>
                    <a:pt x="685" y="714"/>
                  </a:lnTo>
                  <a:lnTo>
                    <a:pt x="669" y="728"/>
                  </a:lnTo>
                  <a:lnTo>
                    <a:pt x="653" y="740"/>
                  </a:lnTo>
                  <a:lnTo>
                    <a:pt x="636" y="753"/>
                  </a:lnTo>
                  <a:lnTo>
                    <a:pt x="619" y="764"/>
                  </a:lnTo>
                  <a:lnTo>
                    <a:pt x="601" y="773"/>
                  </a:lnTo>
                  <a:lnTo>
                    <a:pt x="583" y="781"/>
                  </a:lnTo>
                  <a:lnTo>
                    <a:pt x="564" y="789"/>
                  </a:lnTo>
                  <a:lnTo>
                    <a:pt x="546" y="796"/>
                  </a:lnTo>
                  <a:lnTo>
                    <a:pt x="527" y="803"/>
                  </a:lnTo>
                  <a:lnTo>
                    <a:pt x="508" y="809"/>
                  </a:lnTo>
                  <a:lnTo>
                    <a:pt x="489" y="813"/>
                  </a:lnTo>
                  <a:lnTo>
                    <a:pt x="468" y="815"/>
                  </a:lnTo>
                  <a:lnTo>
                    <a:pt x="449" y="818"/>
                  </a:lnTo>
                  <a:lnTo>
                    <a:pt x="430" y="820"/>
                  </a:lnTo>
                  <a:lnTo>
                    <a:pt x="410" y="820"/>
                  </a:lnTo>
                  <a:lnTo>
                    <a:pt x="391" y="820"/>
                  </a:lnTo>
                  <a:lnTo>
                    <a:pt x="371" y="818"/>
                  </a:lnTo>
                  <a:lnTo>
                    <a:pt x="351" y="815"/>
                  </a:lnTo>
                  <a:lnTo>
                    <a:pt x="332" y="813"/>
                  </a:lnTo>
                  <a:lnTo>
                    <a:pt x="313" y="809"/>
                  </a:lnTo>
                  <a:lnTo>
                    <a:pt x="294" y="803"/>
                  </a:lnTo>
                  <a:lnTo>
                    <a:pt x="274" y="796"/>
                  </a:lnTo>
                  <a:lnTo>
                    <a:pt x="255" y="789"/>
                  </a:lnTo>
                  <a:lnTo>
                    <a:pt x="238" y="781"/>
                  </a:lnTo>
                  <a:lnTo>
                    <a:pt x="220" y="773"/>
                  </a:lnTo>
                  <a:lnTo>
                    <a:pt x="202" y="764"/>
                  </a:lnTo>
                  <a:lnTo>
                    <a:pt x="184" y="753"/>
                  </a:lnTo>
                  <a:lnTo>
                    <a:pt x="168" y="740"/>
                  </a:lnTo>
                  <a:lnTo>
                    <a:pt x="152" y="728"/>
                  </a:lnTo>
                  <a:lnTo>
                    <a:pt x="135" y="714"/>
                  </a:lnTo>
                  <a:lnTo>
                    <a:pt x="120" y="699"/>
                  </a:lnTo>
                  <a:lnTo>
                    <a:pt x="120" y="699"/>
                  </a:lnTo>
                  <a:lnTo>
                    <a:pt x="105" y="684"/>
                  </a:lnTo>
                  <a:lnTo>
                    <a:pt x="91" y="669"/>
                  </a:lnTo>
                  <a:lnTo>
                    <a:pt x="79" y="653"/>
                  </a:lnTo>
                  <a:lnTo>
                    <a:pt x="68" y="635"/>
                  </a:lnTo>
                  <a:lnTo>
                    <a:pt x="57" y="619"/>
                  </a:lnTo>
                  <a:lnTo>
                    <a:pt x="46" y="601"/>
                  </a:lnTo>
                  <a:lnTo>
                    <a:pt x="38" y="582"/>
                  </a:lnTo>
                  <a:lnTo>
                    <a:pt x="30" y="564"/>
                  </a:lnTo>
                  <a:lnTo>
                    <a:pt x="23" y="545"/>
                  </a:lnTo>
                  <a:lnTo>
                    <a:pt x="16" y="526"/>
                  </a:lnTo>
                  <a:lnTo>
                    <a:pt x="12" y="507"/>
                  </a:lnTo>
                  <a:lnTo>
                    <a:pt x="8" y="488"/>
                  </a:lnTo>
                  <a:lnTo>
                    <a:pt x="4" y="469"/>
                  </a:lnTo>
                  <a:lnTo>
                    <a:pt x="1" y="449"/>
                  </a:lnTo>
                  <a:lnTo>
                    <a:pt x="0" y="429"/>
                  </a:lnTo>
                  <a:lnTo>
                    <a:pt x="0" y="410"/>
                  </a:lnTo>
                  <a:lnTo>
                    <a:pt x="0" y="391"/>
                  </a:lnTo>
                  <a:lnTo>
                    <a:pt x="1" y="370"/>
                  </a:lnTo>
                  <a:lnTo>
                    <a:pt x="4" y="351"/>
                  </a:lnTo>
                  <a:lnTo>
                    <a:pt x="8" y="332"/>
                  </a:lnTo>
                  <a:lnTo>
                    <a:pt x="12" y="313"/>
                  </a:lnTo>
                  <a:lnTo>
                    <a:pt x="16" y="294"/>
                  </a:lnTo>
                  <a:lnTo>
                    <a:pt x="23" y="275"/>
                  </a:lnTo>
                  <a:lnTo>
                    <a:pt x="30" y="255"/>
                  </a:lnTo>
                  <a:lnTo>
                    <a:pt x="38" y="238"/>
                  </a:lnTo>
                  <a:lnTo>
                    <a:pt x="46" y="219"/>
                  </a:lnTo>
                  <a:lnTo>
                    <a:pt x="57" y="201"/>
                  </a:lnTo>
                  <a:lnTo>
                    <a:pt x="68" y="184"/>
                  </a:lnTo>
                  <a:lnTo>
                    <a:pt x="79" y="167"/>
                  </a:lnTo>
                  <a:lnTo>
                    <a:pt x="91" y="150"/>
                  </a:lnTo>
                  <a:lnTo>
                    <a:pt x="105" y="135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35" y="105"/>
                  </a:lnTo>
                  <a:lnTo>
                    <a:pt x="152" y="92"/>
                  </a:lnTo>
                  <a:lnTo>
                    <a:pt x="168" y="79"/>
                  </a:lnTo>
                  <a:lnTo>
                    <a:pt x="184" y="67"/>
                  </a:lnTo>
                  <a:lnTo>
                    <a:pt x="202" y="56"/>
                  </a:lnTo>
                  <a:lnTo>
                    <a:pt x="220" y="47"/>
                  </a:lnTo>
                  <a:lnTo>
                    <a:pt x="238" y="38"/>
                  </a:lnTo>
                  <a:lnTo>
                    <a:pt x="255" y="30"/>
                  </a:lnTo>
                  <a:lnTo>
                    <a:pt x="274" y="23"/>
                  </a:lnTo>
                  <a:lnTo>
                    <a:pt x="294" y="16"/>
                  </a:lnTo>
                  <a:lnTo>
                    <a:pt x="313" y="11"/>
                  </a:lnTo>
                  <a:lnTo>
                    <a:pt x="332" y="7"/>
                  </a:lnTo>
                  <a:lnTo>
                    <a:pt x="351" y="4"/>
                  </a:lnTo>
                  <a:lnTo>
                    <a:pt x="371" y="1"/>
                  </a:lnTo>
                  <a:lnTo>
                    <a:pt x="391" y="0"/>
                  </a:lnTo>
                  <a:lnTo>
                    <a:pt x="410" y="0"/>
                  </a:lnTo>
                  <a:lnTo>
                    <a:pt x="430" y="0"/>
                  </a:lnTo>
                  <a:lnTo>
                    <a:pt x="449" y="1"/>
                  </a:lnTo>
                  <a:lnTo>
                    <a:pt x="468" y="4"/>
                  </a:lnTo>
                  <a:lnTo>
                    <a:pt x="489" y="7"/>
                  </a:lnTo>
                  <a:lnTo>
                    <a:pt x="508" y="11"/>
                  </a:lnTo>
                  <a:lnTo>
                    <a:pt x="527" y="16"/>
                  </a:lnTo>
                  <a:lnTo>
                    <a:pt x="546" y="23"/>
                  </a:lnTo>
                  <a:lnTo>
                    <a:pt x="564" y="30"/>
                  </a:lnTo>
                  <a:lnTo>
                    <a:pt x="583" y="38"/>
                  </a:lnTo>
                  <a:lnTo>
                    <a:pt x="601" y="47"/>
                  </a:lnTo>
                  <a:lnTo>
                    <a:pt x="619" y="56"/>
                  </a:lnTo>
                  <a:lnTo>
                    <a:pt x="636" y="67"/>
                  </a:lnTo>
                  <a:lnTo>
                    <a:pt x="653" y="79"/>
                  </a:lnTo>
                  <a:lnTo>
                    <a:pt x="669" y="92"/>
                  </a:lnTo>
                  <a:lnTo>
                    <a:pt x="685" y="105"/>
                  </a:lnTo>
                  <a:lnTo>
                    <a:pt x="700" y="120"/>
                  </a:lnTo>
                  <a:lnTo>
                    <a:pt x="700" y="1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87" name="Freeform: Shape 13"/>
            <p:cNvSpPr/>
            <p:nvPr/>
          </p:nvSpPr>
          <p:spPr bwMode="auto">
            <a:xfrm>
              <a:off x="6719724" y="3365893"/>
              <a:ext cx="975748" cy="972189"/>
            </a:xfrm>
            <a:custGeom>
              <a:avLst/>
              <a:gdLst>
                <a:gd name="T0" fmla="*/ 432 w 821"/>
                <a:gd name="T1" fmla="*/ 1 h 820"/>
                <a:gd name="T2" fmla="*/ 493 w 821"/>
                <a:gd name="T3" fmla="*/ 8 h 820"/>
                <a:gd name="T4" fmla="*/ 552 w 821"/>
                <a:gd name="T5" fmla="*/ 26 h 820"/>
                <a:gd name="T6" fmla="*/ 606 w 821"/>
                <a:gd name="T7" fmla="*/ 50 h 820"/>
                <a:gd name="T8" fmla="*/ 655 w 821"/>
                <a:gd name="T9" fmla="*/ 82 h 820"/>
                <a:gd name="T10" fmla="*/ 701 w 821"/>
                <a:gd name="T11" fmla="*/ 120 h 820"/>
                <a:gd name="T12" fmla="*/ 739 w 821"/>
                <a:gd name="T13" fmla="*/ 165 h 820"/>
                <a:gd name="T14" fmla="*/ 770 w 821"/>
                <a:gd name="T15" fmla="*/ 215 h 820"/>
                <a:gd name="T16" fmla="*/ 795 w 821"/>
                <a:gd name="T17" fmla="*/ 269 h 820"/>
                <a:gd name="T18" fmla="*/ 813 w 821"/>
                <a:gd name="T19" fmla="*/ 327 h 820"/>
                <a:gd name="T20" fmla="*/ 819 w 821"/>
                <a:gd name="T21" fmla="*/ 389 h 820"/>
                <a:gd name="T22" fmla="*/ 819 w 821"/>
                <a:gd name="T23" fmla="*/ 431 h 820"/>
                <a:gd name="T24" fmla="*/ 813 w 821"/>
                <a:gd name="T25" fmla="*/ 493 h 820"/>
                <a:gd name="T26" fmla="*/ 795 w 821"/>
                <a:gd name="T27" fmla="*/ 551 h 820"/>
                <a:gd name="T28" fmla="*/ 770 w 821"/>
                <a:gd name="T29" fmla="*/ 606 h 820"/>
                <a:gd name="T30" fmla="*/ 739 w 821"/>
                <a:gd name="T31" fmla="*/ 655 h 820"/>
                <a:gd name="T32" fmla="*/ 701 w 821"/>
                <a:gd name="T33" fmla="*/ 700 h 820"/>
                <a:gd name="T34" fmla="*/ 655 w 821"/>
                <a:gd name="T35" fmla="*/ 738 h 820"/>
                <a:gd name="T36" fmla="*/ 606 w 821"/>
                <a:gd name="T37" fmla="*/ 771 h 820"/>
                <a:gd name="T38" fmla="*/ 552 w 821"/>
                <a:gd name="T39" fmla="*/ 796 h 820"/>
                <a:gd name="T40" fmla="*/ 493 w 821"/>
                <a:gd name="T41" fmla="*/ 812 h 820"/>
                <a:gd name="T42" fmla="*/ 432 w 821"/>
                <a:gd name="T43" fmla="*/ 820 h 820"/>
                <a:gd name="T44" fmla="*/ 389 w 821"/>
                <a:gd name="T45" fmla="*/ 820 h 820"/>
                <a:gd name="T46" fmla="*/ 328 w 821"/>
                <a:gd name="T47" fmla="*/ 812 h 820"/>
                <a:gd name="T48" fmla="*/ 269 w 821"/>
                <a:gd name="T49" fmla="*/ 796 h 820"/>
                <a:gd name="T50" fmla="*/ 214 w 821"/>
                <a:gd name="T51" fmla="*/ 771 h 820"/>
                <a:gd name="T52" fmla="*/ 165 w 821"/>
                <a:gd name="T53" fmla="*/ 738 h 820"/>
                <a:gd name="T54" fmla="*/ 120 w 821"/>
                <a:gd name="T55" fmla="*/ 700 h 820"/>
                <a:gd name="T56" fmla="*/ 82 w 821"/>
                <a:gd name="T57" fmla="*/ 655 h 820"/>
                <a:gd name="T58" fmla="*/ 49 w 821"/>
                <a:gd name="T59" fmla="*/ 606 h 820"/>
                <a:gd name="T60" fmla="*/ 25 w 821"/>
                <a:gd name="T61" fmla="*/ 551 h 820"/>
                <a:gd name="T62" fmla="*/ 8 w 821"/>
                <a:gd name="T63" fmla="*/ 493 h 820"/>
                <a:gd name="T64" fmla="*/ 1 w 821"/>
                <a:gd name="T65" fmla="*/ 431 h 820"/>
                <a:gd name="T66" fmla="*/ 1 w 821"/>
                <a:gd name="T67" fmla="*/ 389 h 820"/>
                <a:gd name="T68" fmla="*/ 8 w 821"/>
                <a:gd name="T69" fmla="*/ 327 h 820"/>
                <a:gd name="T70" fmla="*/ 25 w 821"/>
                <a:gd name="T71" fmla="*/ 269 h 820"/>
                <a:gd name="T72" fmla="*/ 49 w 821"/>
                <a:gd name="T73" fmla="*/ 215 h 820"/>
                <a:gd name="T74" fmla="*/ 82 w 821"/>
                <a:gd name="T75" fmla="*/ 165 h 820"/>
                <a:gd name="T76" fmla="*/ 120 w 821"/>
                <a:gd name="T77" fmla="*/ 120 h 820"/>
                <a:gd name="T78" fmla="*/ 165 w 821"/>
                <a:gd name="T79" fmla="*/ 82 h 820"/>
                <a:gd name="T80" fmla="*/ 214 w 821"/>
                <a:gd name="T81" fmla="*/ 50 h 820"/>
                <a:gd name="T82" fmla="*/ 269 w 821"/>
                <a:gd name="T83" fmla="*/ 26 h 820"/>
                <a:gd name="T84" fmla="*/ 328 w 821"/>
                <a:gd name="T85" fmla="*/ 8 h 820"/>
                <a:gd name="T86" fmla="*/ 389 w 821"/>
                <a:gd name="T87" fmla="*/ 1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410" y="0"/>
                  </a:moveTo>
                  <a:lnTo>
                    <a:pt x="410" y="0"/>
                  </a:lnTo>
                  <a:lnTo>
                    <a:pt x="432" y="1"/>
                  </a:lnTo>
                  <a:lnTo>
                    <a:pt x="452" y="2"/>
                  </a:lnTo>
                  <a:lnTo>
                    <a:pt x="473" y="5"/>
                  </a:lnTo>
                  <a:lnTo>
                    <a:pt x="493" y="8"/>
                  </a:lnTo>
                  <a:lnTo>
                    <a:pt x="512" y="13"/>
                  </a:lnTo>
                  <a:lnTo>
                    <a:pt x="533" y="19"/>
                  </a:lnTo>
                  <a:lnTo>
                    <a:pt x="552" y="26"/>
                  </a:lnTo>
                  <a:lnTo>
                    <a:pt x="569" y="32"/>
                  </a:lnTo>
                  <a:lnTo>
                    <a:pt x="589" y="41"/>
                  </a:lnTo>
                  <a:lnTo>
                    <a:pt x="606" y="50"/>
                  </a:lnTo>
                  <a:lnTo>
                    <a:pt x="623" y="60"/>
                  </a:lnTo>
                  <a:lnTo>
                    <a:pt x="639" y="71"/>
                  </a:lnTo>
                  <a:lnTo>
                    <a:pt x="655" y="82"/>
                  </a:lnTo>
                  <a:lnTo>
                    <a:pt x="671" y="94"/>
                  </a:lnTo>
                  <a:lnTo>
                    <a:pt x="686" y="106"/>
                  </a:lnTo>
                  <a:lnTo>
                    <a:pt x="701" y="120"/>
                  </a:lnTo>
                  <a:lnTo>
                    <a:pt x="714" y="135"/>
                  </a:lnTo>
                  <a:lnTo>
                    <a:pt x="726" y="150"/>
                  </a:lnTo>
                  <a:lnTo>
                    <a:pt x="739" y="165"/>
                  </a:lnTo>
                  <a:lnTo>
                    <a:pt x="750" y="181"/>
                  </a:lnTo>
                  <a:lnTo>
                    <a:pt x="761" y="198"/>
                  </a:lnTo>
                  <a:lnTo>
                    <a:pt x="770" y="215"/>
                  </a:lnTo>
                  <a:lnTo>
                    <a:pt x="780" y="232"/>
                  </a:lnTo>
                  <a:lnTo>
                    <a:pt x="788" y="251"/>
                  </a:lnTo>
                  <a:lnTo>
                    <a:pt x="795" y="269"/>
                  </a:lnTo>
                  <a:lnTo>
                    <a:pt x="802" y="288"/>
                  </a:lnTo>
                  <a:lnTo>
                    <a:pt x="807" y="308"/>
                  </a:lnTo>
                  <a:lnTo>
                    <a:pt x="813" y="327"/>
                  </a:lnTo>
                  <a:lnTo>
                    <a:pt x="815" y="348"/>
                  </a:lnTo>
                  <a:lnTo>
                    <a:pt x="818" y="368"/>
                  </a:lnTo>
                  <a:lnTo>
                    <a:pt x="819" y="389"/>
                  </a:lnTo>
                  <a:lnTo>
                    <a:pt x="821" y="411"/>
                  </a:lnTo>
                  <a:lnTo>
                    <a:pt x="821" y="411"/>
                  </a:lnTo>
                  <a:lnTo>
                    <a:pt x="819" y="431"/>
                  </a:lnTo>
                  <a:lnTo>
                    <a:pt x="818" y="452"/>
                  </a:lnTo>
                  <a:lnTo>
                    <a:pt x="815" y="472"/>
                  </a:lnTo>
                  <a:lnTo>
                    <a:pt x="813" y="493"/>
                  </a:lnTo>
                  <a:lnTo>
                    <a:pt x="807" y="513"/>
                  </a:lnTo>
                  <a:lnTo>
                    <a:pt x="802" y="532"/>
                  </a:lnTo>
                  <a:lnTo>
                    <a:pt x="795" y="551"/>
                  </a:lnTo>
                  <a:lnTo>
                    <a:pt x="788" y="570"/>
                  </a:lnTo>
                  <a:lnTo>
                    <a:pt x="780" y="588"/>
                  </a:lnTo>
                  <a:lnTo>
                    <a:pt x="770" y="606"/>
                  </a:lnTo>
                  <a:lnTo>
                    <a:pt x="761" y="622"/>
                  </a:lnTo>
                  <a:lnTo>
                    <a:pt x="750" y="640"/>
                  </a:lnTo>
                  <a:lnTo>
                    <a:pt x="739" y="655"/>
                  </a:lnTo>
                  <a:lnTo>
                    <a:pt x="726" y="672"/>
                  </a:lnTo>
                  <a:lnTo>
                    <a:pt x="714" y="687"/>
                  </a:lnTo>
                  <a:lnTo>
                    <a:pt x="701" y="700"/>
                  </a:lnTo>
                  <a:lnTo>
                    <a:pt x="686" y="714"/>
                  </a:lnTo>
                  <a:lnTo>
                    <a:pt x="671" y="726"/>
                  </a:lnTo>
                  <a:lnTo>
                    <a:pt x="655" y="738"/>
                  </a:lnTo>
                  <a:lnTo>
                    <a:pt x="639" y="751"/>
                  </a:lnTo>
                  <a:lnTo>
                    <a:pt x="623" y="760"/>
                  </a:lnTo>
                  <a:lnTo>
                    <a:pt x="606" y="771"/>
                  </a:lnTo>
                  <a:lnTo>
                    <a:pt x="589" y="779"/>
                  </a:lnTo>
                  <a:lnTo>
                    <a:pt x="569" y="788"/>
                  </a:lnTo>
                  <a:lnTo>
                    <a:pt x="552" y="796"/>
                  </a:lnTo>
                  <a:lnTo>
                    <a:pt x="533" y="801"/>
                  </a:lnTo>
                  <a:lnTo>
                    <a:pt x="512" y="807"/>
                  </a:lnTo>
                  <a:lnTo>
                    <a:pt x="493" y="812"/>
                  </a:lnTo>
                  <a:lnTo>
                    <a:pt x="473" y="815"/>
                  </a:lnTo>
                  <a:lnTo>
                    <a:pt x="452" y="818"/>
                  </a:lnTo>
                  <a:lnTo>
                    <a:pt x="432" y="820"/>
                  </a:lnTo>
                  <a:lnTo>
                    <a:pt x="410" y="820"/>
                  </a:lnTo>
                  <a:lnTo>
                    <a:pt x="410" y="820"/>
                  </a:lnTo>
                  <a:lnTo>
                    <a:pt x="389" y="820"/>
                  </a:lnTo>
                  <a:lnTo>
                    <a:pt x="369" y="818"/>
                  </a:lnTo>
                  <a:lnTo>
                    <a:pt x="348" y="815"/>
                  </a:lnTo>
                  <a:lnTo>
                    <a:pt x="328" y="812"/>
                  </a:lnTo>
                  <a:lnTo>
                    <a:pt x="307" y="807"/>
                  </a:lnTo>
                  <a:lnTo>
                    <a:pt x="288" y="801"/>
                  </a:lnTo>
                  <a:lnTo>
                    <a:pt x="269" y="796"/>
                  </a:lnTo>
                  <a:lnTo>
                    <a:pt x="251" y="788"/>
                  </a:lnTo>
                  <a:lnTo>
                    <a:pt x="232" y="779"/>
                  </a:lnTo>
                  <a:lnTo>
                    <a:pt x="214" y="771"/>
                  </a:lnTo>
                  <a:lnTo>
                    <a:pt x="198" y="760"/>
                  </a:lnTo>
                  <a:lnTo>
                    <a:pt x="182" y="751"/>
                  </a:lnTo>
                  <a:lnTo>
                    <a:pt x="165" y="738"/>
                  </a:lnTo>
                  <a:lnTo>
                    <a:pt x="149" y="726"/>
                  </a:lnTo>
                  <a:lnTo>
                    <a:pt x="135" y="714"/>
                  </a:lnTo>
                  <a:lnTo>
                    <a:pt x="120" y="700"/>
                  </a:lnTo>
                  <a:lnTo>
                    <a:pt x="107" y="687"/>
                  </a:lnTo>
                  <a:lnTo>
                    <a:pt x="94" y="672"/>
                  </a:lnTo>
                  <a:lnTo>
                    <a:pt x="82" y="655"/>
                  </a:lnTo>
                  <a:lnTo>
                    <a:pt x="70" y="640"/>
                  </a:lnTo>
                  <a:lnTo>
                    <a:pt x="60" y="622"/>
                  </a:lnTo>
                  <a:lnTo>
                    <a:pt x="49" y="606"/>
                  </a:lnTo>
                  <a:lnTo>
                    <a:pt x="41" y="588"/>
                  </a:lnTo>
                  <a:lnTo>
                    <a:pt x="33" y="570"/>
                  </a:lnTo>
                  <a:lnTo>
                    <a:pt x="25" y="551"/>
                  </a:lnTo>
                  <a:lnTo>
                    <a:pt x="19" y="532"/>
                  </a:lnTo>
                  <a:lnTo>
                    <a:pt x="14" y="513"/>
                  </a:lnTo>
                  <a:lnTo>
                    <a:pt x="8" y="493"/>
                  </a:lnTo>
                  <a:lnTo>
                    <a:pt x="6" y="472"/>
                  </a:lnTo>
                  <a:lnTo>
                    <a:pt x="3" y="452"/>
                  </a:lnTo>
                  <a:lnTo>
                    <a:pt x="1" y="43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1" y="389"/>
                  </a:lnTo>
                  <a:lnTo>
                    <a:pt x="3" y="368"/>
                  </a:lnTo>
                  <a:lnTo>
                    <a:pt x="6" y="348"/>
                  </a:lnTo>
                  <a:lnTo>
                    <a:pt x="8" y="327"/>
                  </a:lnTo>
                  <a:lnTo>
                    <a:pt x="14" y="308"/>
                  </a:lnTo>
                  <a:lnTo>
                    <a:pt x="19" y="288"/>
                  </a:lnTo>
                  <a:lnTo>
                    <a:pt x="25" y="269"/>
                  </a:lnTo>
                  <a:lnTo>
                    <a:pt x="33" y="251"/>
                  </a:lnTo>
                  <a:lnTo>
                    <a:pt x="41" y="232"/>
                  </a:lnTo>
                  <a:lnTo>
                    <a:pt x="49" y="215"/>
                  </a:lnTo>
                  <a:lnTo>
                    <a:pt x="60" y="198"/>
                  </a:lnTo>
                  <a:lnTo>
                    <a:pt x="70" y="181"/>
                  </a:lnTo>
                  <a:lnTo>
                    <a:pt x="82" y="165"/>
                  </a:lnTo>
                  <a:lnTo>
                    <a:pt x="94" y="150"/>
                  </a:lnTo>
                  <a:lnTo>
                    <a:pt x="107" y="135"/>
                  </a:lnTo>
                  <a:lnTo>
                    <a:pt x="120" y="120"/>
                  </a:lnTo>
                  <a:lnTo>
                    <a:pt x="135" y="106"/>
                  </a:lnTo>
                  <a:lnTo>
                    <a:pt x="149" y="94"/>
                  </a:lnTo>
                  <a:lnTo>
                    <a:pt x="165" y="82"/>
                  </a:lnTo>
                  <a:lnTo>
                    <a:pt x="182" y="71"/>
                  </a:lnTo>
                  <a:lnTo>
                    <a:pt x="198" y="60"/>
                  </a:lnTo>
                  <a:lnTo>
                    <a:pt x="214" y="50"/>
                  </a:lnTo>
                  <a:lnTo>
                    <a:pt x="232" y="41"/>
                  </a:lnTo>
                  <a:lnTo>
                    <a:pt x="251" y="32"/>
                  </a:lnTo>
                  <a:lnTo>
                    <a:pt x="269" y="26"/>
                  </a:lnTo>
                  <a:lnTo>
                    <a:pt x="288" y="19"/>
                  </a:lnTo>
                  <a:lnTo>
                    <a:pt x="307" y="13"/>
                  </a:lnTo>
                  <a:lnTo>
                    <a:pt x="328" y="8"/>
                  </a:lnTo>
                  <a:lnTo>
                    <a:pt x="348" y="5"/>
                  </a:lnTo>
                  <a:lnTo>
                    <a:pt x="369" y="2"/>
                  </a:lnTo>
                  <a:lnTo>
                    <a:pt x="389" y="1"/>
                  </a:lnTo>
                  <a:lnTo>
                    <a:pt x="410" y="0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88" name="Freeform: Shape 14"/>
            <p:cNvSpPr/>
            <p:nvPr/>
          </p:nvSpPr>
          <p:spPr bwMode="auto">
            <a:xfrm>
              <a:off x="10401827" y="3365893"/>
              <a:ext cx="972189" cy="972189"/>
            </a:xfrm>
            <a:custGeom>
              <a:avLst/>
              <a:gdLst>
                <a:gd name="T0" fmla="*/ 431 w 821"/>
                <a:gd name="T1" fmla="*/ 1 h 820"/>
                <a:gd name="T2" fmla="*/ 493 w 821"/>
                <a:gd name="T3" fmla="*/ 8 h 820"/>
                <a:gd name="T4" fmla="*/ 552 w 821"/>
                <a:gd name="T5" fmla="*/ 26 h 820"/>
                <a:gd name="T6" fmla="*/ 606 w 821"/>
                <a:gd name="T7" fmla="*/ 50 h 820"/>
                <a:gd name="T8" fmla="*/ 655 w 821"/>
                <a:gd name="T9" fmla="*/ 82 h 820"/>
                <a:gd name="T10" fmla="*/ 700 w 821"/>
                <a:gd name="T11" fmla="*/ 120 h 820"/>
                <a:gd name="T12" fmla="*/ 739 w 821"/>
                <a:gd name="T13" fmla="*/ 165 h 820"/>
                <a:gd name="T14" fmla="*/ 771 w 821"/>
                <a:gd name="T15" fmla="*/ 215 h 820"/>
                <a:gd name="T16" fmla="*/ 796 w 821"/>
                <a:gd name="T17" fmla="*/ 269 h 820"/>
                <a:gd name="T18" fmla="*/ 812 w 821"/>
                <a:gd name="T19" fmla="*/ 327 h 820"/>
                <a:gd name="T20" fmla="*/ 821 w 821"/>
                <a:gd name="T21" fmla="*/ 389 h 820"/>
                <a:gd name="T22" fmla="*/ 821 w 821"/>
                <a:gd name="T23" fmla="*/ 431 h 820"/>
                <a:gd name="T24" fmla="*/ 812 w 821"/>
                <a:gd name="T25" fmla="*/ 493 h 820"/>
                <a:gd name="T26" fmla="*/ 796 w 821"/>
                <a:gd name="T27" fmla="*/ 551 h 820"/>
                <a:gd name="T28" fmla="*/ 771 w 821"/>
                <a:gd name="T29" fmla="*/ 606 h 820"/>
                <a:gd name="T30" fmla="*/ 739 w 821"/>
                <a:gd name="T31" fmla="*/ 655 h 820"/>
                <a:gd name="T32" fmla="*/ 700 w 821"/>
                <a:gd name="T33" fmla="*/ 700 h 820"/>
                <a:gd name="T34" fmla="*/ 655 w 821"/>
                <a:gd name="T35" fmla="*/ 738 h 820"/>
                <a:gd name="T36" fmla="*/ 606 w 821"/>
                <a:gd name="T37" fmla="*/ 771 h 820"/>
                <a:gd name="T38" fmla="*/ 552 w 821"/>
                <a:gd name="T39" fmla="*/ 796 h 820"/>
                <a:gd name="T40" fmla="*/ 493 w 821"/>
                <a:gd name="T41" fmla="*/ 812 h 820"/>
                <a:gd name="T42" fmla="*/ 431 w 821"/>
                <a:gd name="T43" fmla="*/ 820 h 820"/>
                <a:gd name="T44" fmla="*/ 389 w 821"/>
                <a:gd name="T45" fmla="*/ 820 h 820"/>
                <a:gd name="T46" fmla="*/ 328 w 821"/>
                <a:gd name="T47" fmla="*/ 812 h 820"/>
                <a:gd name="T48" fmla="*/ 269 w 821"/>
                <a:gd name="T49" fmla="*/ 796 h 820"/>
                <a:gd name="T50" fmla="*/ 216 w 821"/>
                <a:gd name="T51" fmla="*/ 771 h 820"/>
                <a:gd name="T52" fmla="*/ 165 w 821"/>
                <a:gd name="T53" fmla="*/ 738 h 820"/>
                <a:gd name="T54" fmla="*/ 120 w 821"/>
                <a:gd name="T55" fmla="*/ 700 h 820"/>
                <a:gd name="T56" fmla="*/ 82 w 821"/>
                <a:gd name="T57" fmla="*/ 655 h 820"/>
                <a:gd name="T58" fmla="*/ 50 w 821"/>
                <a:gd name="T59" fmla="*/ 606 h 820"/>
                <a:gd name="T60" fmla="*/ 26 w 821"/>
                <a:gd name="T61" fmla="*/ 551 h 820"/>
                <a:gd name="T62" fmla="*/ 9 w 821"/>
                <a:gd name="T63" fmla="*/ 493 h 820"/>
                <a:gd name="T64" fmla="*/ 1 w 821"/>
                <a:gd name="T65" fmla="*/ 431 h 820"/>
                <a:gd name="T66" fmla="*/ 1 w 821"/>
                <a:gd name="T67" fmla="*/ 389 h 820"/>
                <a:gd name="T68" fmla="*/ 9 w 821"/>
                <a:gd name="T69" fmla="*/ 327 h 820"/>
                <a:gd name="T70" fmla="*/ 26 w 821"/>
                <a:gd name="T71" fmla="*/ 269 h 820"/>
                <a:gd name="T72" fmla="*/ 50 w 821"/>
                <a:gd name="T73" fmla="*/ 215 h 820"/>
                <a:gd name="T74" fmla="*/ 82 w 821"/>
                <a:gd name="T75" fmla="*/ 165 h 820"/>
                <a:gd name="T76" fmla="*/ 120 w 821"/>
                <a:gd name="T77" fmla="*/ 120 h 820"/>
                <a:gd name="T78" fmla="*/ 165 w 821"/>
                <a:gd name="T79" fmla="*/ 82 h 820"/>
                <a:gd name="T80" fmla="*/ 216 w 821"/>
                <a:gd name="T81" fmla="*/ 50 h 820"/>
                <a:gd name="T82" fmla="*/ 269 w 821"/>
                <a:gd name="T83" fmla="*/ 26 h 820"/>
                <a:gd name="T84" fmla="*/ 328 w 821"/>
                <a:gd name="T85" fmla="*/ 8 h 820"/>
                <a:gd name="T86" fmla="*/ 389 w 821"/>
                <a:gd name="T87" fmla="*/ 1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411" y="0"/>
                  </a:moveTo>
                  <a:lnTo>
                    <a:pt x="411" y="0"/>
                  </a:lnTo>
                  <a:lnTo>
                    <a:pt x="431" y="1"/>
                  </a:lnTo>
                  <a:lnTo>
                    <a:pt x="452" y="2"/>
                  </a:lnTo>
                  <a:lnTo>
                    <a:pt x="472" y="5"/>
                  </a:lnTo>
                  <a:lnTo>
                    <a:pt x="493" y="8"/>
                  </a:lnTo>
                  <a:lnTo>
                    <a:pt x="513" y="13"/>
                  </a:lnTo>
                  <a:lnTo>
                    <a:pt x="532" y="19"/>
                  </a:lnTo>
                  <a:lnTo>
                    <a:pt x="552" y="26"/>
                  </a:lnTo>
                  <a:lnTo>
                    <a:pt x="571" y="32"/>
                  </a:lnTo>
                  <a:lnTo>
                    <a:pt x="588" y="41"/>
                  </a:lnTo>
                  <a:lnTo>
                    <a:pt x="606" y="50"/>
                  </a:lnTo>
                  <a:lnTo>
                    <a:pt x="623" y="60"/>
                  </a:lnTo>
                  <a:lnTo>
                    <a:pt x="640" y="71"/>
                  </a:lnTo>
                  <a:lnTo>
                    <a:pt x="655" y="82"/>
                  </a:lnTo>
                  <a:lnTo>
                    <a:pt x="672" y="94"/>
                  </a:lnTo>
                  <a:lnTo>
                    <a:pt x="687" y="106"/>
                  </a:lnTo>
                  <a:lnTo>
                    <a:pt x="700" y="120"/>
                  </a:lnTo>
                  <a:lnTo>
                    <a:pt x="714" y="135"/>
                  </a:lnTo>
                  <a:lnTo>
                    <a:pt x="726" y="150"/>
                  </a:lnTo>
                  <a:lnTo>
                    <a:pt x="739" y="165"/>
                  </a:lnTo>
                  <a:lnTo>
                    <a:pt x="751" y="181"/>
                  </a:lnTo>
                  <a:lnTo>
                    <a:pt x="762" y="198"/>
                  </a:lnTo>
                  <a:lnTo>
                    <a:pt x="771" y="215"/>
                  </a:lnTo>
                  <a:lnTo>
                    <a:pt x="780" y="232"/>
                  </a:lnTo>
                  <a:lnTo>
                    <a:pt x="788" y="251"/>
                  </a:lnTo>
                  <a:lnTo>
                    <a:pt x="796" y="269"/>
                  </a:lnTo>
                  <a:lnTo>
                    <a:pt x="801" y="288"/>
                  </a:lnTo>
                  <a:lnTo>
                    <a:pt x="808" y="308"/>
                  </a:lnTo>
                  <a:lnTo>
                    <a:pt x="812" y="327"/>
                  </a:lnTo>
                  <a:lnTo>
                    <a:pt x="816" y="348"/>
                  </a:lnTo>
                  <a:lnTo>
                    <a:pt x="818" y="368"/>
                  </a:lnTo>
                  <a:lnTo>
                    <a:pt x="821" y="389"/>
                  </a:lnTo>
                  <a:lnTo>
                    <a:pt x="821" y="411"/>
                  </a:lnTo>
                  <a:lnTo>
                    <a:pt x="821" y="411"/>
                  </a:lnTo>
                  <a:lnTo>
                    <a:pt x="821" y="431"/>
                  </a:lnTo>
                  <a:lnTo>
                    <a:pt x="818" y="452"/>
                  </a:lnTo>
                  <a:lnTo>
                    <a:pt x="816" y="472"/>
                  </a:lnTo>
                  <a:lnTo>
                    <a:pt x="812" y="493"/>
                  </a:lnTo>
                  <a:lnTo>
                    <a:pt x="808" y="513"/>
                  </a:lnTo>
                  <a:lnTo>
                    <a:pt x="801" y="532"/>
                  </a:lnTo>
                  <a:lnTo>
                    <a:pt x="796" y="551"/>
                  </a:lnTo>
                  <a:lnTo>
                    <a:pt x="788" y="570"/>
                  </a:lnTo>
                  <a:lnTo>
                    <a:pt x="780" y="588"/>
                  </a:lnTo>
                  <a:lnTo>
                    <a:pt x="771" y="606"/>
                  </a:lnTo>
                  <a:lnTo>
                    <a:pt x="762" y="622"/>
                  </a:lnTo>
                  <a:lnTo>
                    <a:pt x="751" y="640"/>
                  </a:lnTo>
                  <a:lnTo>
                    <a:pt x="739" y="655"/>
                  </a:lnTo>
                  <a:lnTo>
                    <a:pt x="726" y="672"/>
                  </a:lnTo>
                  <a:lnTo>
                    <a:pt x="714" y="687"/>
                  </a:lnTo>
                  <a:lnTo>
                    <a:pt x="700" y="700"/>
                  </a:lnTo>
                  <a:lnTo>
                    <a:pt x="687" y="714"/>
                  </a:lnTo>
                  <a:lnTo>
                    <a:pt x="672" y="726"/>
                  </a:lnTo>
                  <a:lnTo>
                    <a:pt x="655" y="738"/>
                  </a:lnTo>
                  <a:lnTo>
                    <a:pt x="640" y="751"/>
                  </a:lnTo>
                  <a:lnTo>
                    <a:pt x="623" y="760"/>
                  </a:lnTo>
                  <a:lnTo>
                    <a:pt x="606" y="771"/>
                  </a:lnTo>
                  <a:lnTo>
                    <a:pt x="588" y="779"/>
                  </a:lnTo>
                  <a:lnTo>
                    <a:pt x="571" y="788"/>
                  </a:lnTo>
                  <a:lnTo>
                    <a:pt x="552" y="796"/>
                  </a:lnTo>
                  <a:lnTo>
                    <a:pt x="532" y="801"/>
                  </a:lnTo>
                  <a:lnTo>
                    <a:pt x="513" y="807"/>
                  </a:lnTo>
                  <a:lnTo>
                    <a:pt x="493" y="812"/>
                  </a:lnTo>
                  <a:lnTo>
                    <a:pt x="472" y="815"/>
                  </a:lnTo>
                  <a:lnTo>
                    <a:pt x="452" y="818"/>
                  </a:lnTo>
                  <a:lnTo>
                    <a:pt x="431" y="820"/>
                  </a:lnTo>
                  <a:lnTo>
                    <a:pt x="411" y="820"/>
                  </a:lnTo>
                  <a:lnTo>
                    <a:pt x="411" y="820"/>
                  </a:lnTo>
                  <a:lnTo>
                    <a:pt x="389" y="820"/>
                  </a:lnTo>
                  <a:lnTo>
                    <a:pt x="369" y="818"/>
                  </a:lnTo>
                  <a:lnTo>
                    <a:pt x="348" y="815"/>
                  </a:lnTo>
                  <a:lnTo>
                    <a:pt x="328" y="812"/>
                  </a:lnTo>
                  <a:lnTo>
                    <a:pt x="308" y="807"/>
                  </a:lnTo>
                  <a:lnTo>
                    <a:pt x="288" y="801"/>
                  </a:lnTo>
                  <a:lnTo>
                    <a:pt x="269" y="796"/>
                  </a:lnTo>
                  <a:lnTo>
                    <a:pt x="251" y="788"/>
                  </a:lnTo>
                  <a:lnTo>
                    <a:pt x="233" y="779"/>
                  </a:lnTo>
                  <a:lnTo>
                    <a:pt x="216" y="771"/>
                  </a:lnTo>
                  <a:lnTo>
                    <a:pt x="198" y="760"/>
                  </a:lnTo>
                  <a:lnTo>
                    <a:pt x="181" y="751"/>
                  </a:lnTo>
                  <a:lnTo>
                    <a:pt x="165" y="738"/>
                  </a:lnTo>
                  <a:lnTo>
                    <a:pt x="150" y="726"/>
                  </a:lnTo>
                  <a:lnTo>
                    <a:pt x="135" y="714"/>
                  </a:lnTo>
                  <a:lnTo>
                    <a:pt x="120" y="700"/>
                  </a:lnTo>
                  <a:lnTo>
                    <a:pt x="106" y="687"/>
                  </a:lnTo>
                  <a:lnTo>
                    <a:pt x="94" y="672"/>
                  </a:lnTo>
                  <a:lnTo>
                    <a:pt x="82" y="655"/>
                  </a:lnTo>
                  <a:lnTo>
                    <a:pt x="71" y="640"/>
                  </a:lnTo>
                  <a:lnTo>
                    <a:pt x="60" y="622"/>
                  </a:lnTo>
                  <a:lnTo>
                    <a:pt x="50" y="606"/>
                  </a:lnTo>
                  <a:lnTo>
                    <a:pt x="41" y="588"/>
                  </a:lnTo>
                  <a:lnTo>
                    <a:pt x="33" y="570"/>
                  </a:lnTo>
                  <a:lnTo>
                    <a:pt x="26" y="551"/>
                  </a:lnTo>
                  <a:lnTo>
                    <a:pt x="19" y="532"/>
                  </a:lnTo>
                  <a:lnTo>
                    <a:pt x="14" y="513"/>
                  </a:lnTo>
                  <a:lnTo>
                    <a:pt x="9" y="493"/>
                  </a:lnTo>
                  <a:lnTo>
                    <a:pt x="5" y="472"/>
                  </a:lnTo>
                  <a:lnTo>
                    <a:pt x="3" y="452"/>
                  </a:lnTo>
                  <a:lnTo>
                    <a:pt x="1" y="43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1" y="389"/>
                  </a:lnTo>
                  <a:lnTo>
                    <a:pt x="3" y="368"/>
                  </a:lnTo>
                  <a:lnTo>
                    <a:pt x="5" y="348"/>
                  </a:lnTo>
                  <a:lnTo>
                    <a:pt x="9" y="327"/>
                  </a:lnTo>
                  <a:lnTo>
                    <a:pt x="14" y="308"/>
                  </a:lnTo>
                  <a:lnTo>
                    <a:pt x="19" y="288"/>
                  </a:lnTo>
                  <a:lnTo>
                    <a:pt x="26" y="269"/>
                  </a:lnTo>
                  <a:lnTo>
                    <a:pt x="33" y="251"/>
                  </a:lnTo>
                  <a:lnTo>
                    <a:pt x="41" y="232"/>
                  </a:lnTo>
                  <a:lnTo>
                    <a:pt x="50" y="215"/>
                  </a:lnTo>
                  <a:lnTo>
                    <a:pt x="60" y="198"/>
                  </a:lnTo>
                  <a:lnTo>
                    <a:pt x="71" y="181"/>
                  </a:lnTo>
                  <a:lnTo>
                    <a:pt x="82" y="165"/>
                  </a:lnTo>
                  <a:lnTo>
                    <a:pt x="94" y="150"/>
                  </a:lnTo>
                  <a:lnTo>
                    <a:pt x="106" y="135"/>
                  </a:lnTo>
                  <a:lnTo>
                    <a:pt x="120" y="120"/>
                  </a:lnTo>
                  <a:lnTo>
                    <a:pt x="135" y="106"/>
                  </a:lnTo>
                  <a:lnTo>
                    <a:pt x="150" y="94"/>
                  </a:lnTo>
                  <a:lnTo>
                    <a:pt x="165" y="82"/>
                  </a:lnTo>
                  <a:lnTo>
                    <a:pt x="181" y="71"/>
                  </a:lnTo>
                  <a:lnTo>
                    <a:pt x="198" y="60"/>
                  </a:lnTo>
                  <a:lnTo>
                    <a:pt x="216" y="50"/>
                  </a:lnTo>
                  <a:lnTo>
                    <a:pt x="233" y="41"/>
                  </a:lnTo>
                  <a:lnTo>
                    <a:pt x="251" y="32"/>
                  </a:lnTo>
                  <a:lnTo>
                    <a:pt x="269" y="26"/>
                  </a:lnTo>
                  <a:lnTo>
                    <a:pt x="288" y="19"/>
                  </a:lnTo>
                  <a:lnTo>
                    <a:pt x="308" y="13"/>
                  </a:lnTo>
                  <a:lnTo>
                    <a:pt x="328" y="8"/>
                  </a:lnTo>
                  <a:lnTo>
                    <a:pt x="348" y="5"/>
                  </a:lnTo>
                  <a:lnTo>
                    <a:pt x="369" y="2"/>
                  </a:lnTo>
                  <a:lnTo>
                    <a:pt x="389" y="1"/>
                  </a:lnTo>
                  <a:lnTo>
                    <a:pt x="411" y="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89" name="Freeform: Shape 15"/>
            <p:cNvSpPr/>
            <p:nvPr/>
          </p:nvSpPr>
          <p:spPr bwMode="auto">
            <a:xfrm>
              <a:off x="7258307" y="4666734"/>
              <a:ext cx="975748" cy="972189"/>
            </a:xfrm>
            <a:custGeom>
              <a:avLst/>
              <a:gdLst>
                <a:gd name="T0" fmla="*/ 137 w 821"/>
                <a:gd name="T1" fmla="*/ 105 h 820"/>
                <a:gd name="T2" fmla="*/ 186 w 821"/>
                <a:gd name="T3" fmla="*/ 67 h 820"/>
                <a:gd name="T4" fmla="*/ 238 w 821"/>
                <a:gd name="T5" fmla="*/ 38 h 820"/>
                <a:gd name="T6" fmla="*/ 294 w 821"/>
                <a:gd name="T7" fmla="*/ 16 h 820"/>
                <a:gd name="T8" fmla="*/ 352 w 821"/>
                <a:gd name="T9" fmla="*/ 4 h 820"/>
                <a:gd name="T10" fmla="*/ 411 w 821"/>
                <a:gd name="T11" fmla="*/ 0 h 820"/>
                <a:gd name="T12" fmla="*/ 470 w 821"/>
                <a:gd name="T13" fmla="*/ 4 h 820"/>
                <a:gd name="T14" fmla="*/ 527 w 821"/>
                <a:gd name="T15" fmla="*/ 16 h 820"/>
                <a:gd name="T16" fmla="*/ 583 w 821"/>
                <a:gd name="T17" fmla="*/ 38 h 820"/>
                <a:gd name="T18" fmla="*/ 636 w 821"/>
                <a:gd name="T19" fmla="*/ 67 h 820"/>
                <a:gd name="T20" fmla="*/ 685 w 821"/>
                <a:gd name="T21" fmla="*/ 105 h 820"/>
                <a:gd name="T22" fmla="*/ 715 w 821"/>
                <a:gd name="T23" fmla="*/ 135 h 820"/>
                <a:gd name="T24" fmla="*/ 754 w 821"/>
                <a:gd name="T25" fmla="*/ 184 h 820"/>
                <a:gd name="T26" fmla="*/ 782 w 821"/>
                <a:gd name="T27" fmla="*/ 238 h 820"/>
                <a:gd name="T28" fmla="*/ 804 w 821"/>
                <a:gd name="T29" fmla="*/ 294 h 820"/>
                <a:gd name="T30" fmla="*/ 817 w 821"/>
                <a:gd name="T31" fmla="*/ 351 h 820"/>
                <a:gd name="T32" fmla="*/ 821 w 821"/>
                <a:gd name="T33" fmla="*/ 410 h 820"/>
                <a:gd name="T34" fmla="*/ 817 w 821"/>
                <a:gd name="T35" fmla="*/ 469 h 820"/>
                <a:gd name="T36" fmla="*/ 804 w 821"/>
                <a:gd name="T37" fmla="*/ 526 h 820"/>
                <a:gd name="T38" fmla="*/ 782 w 821"/>
                <a:gd name="T39" fmla="*/ 582 h 820"/>
                <a:gd name="T40" fmla="*/ 754 w 821"/>
                <a:gd name="T41" fmla="*/ 635 h 820"/>
                <a:gd name="T42" fmla="*/ 715 w 821"/>
                <a:gd name="T43" fmla="*/ 684 h 820"/>
                <a:gd name="T44" fmla="*/ 685 w 821"/>
                <a:gd name="T45" fmla="*/ 714 h 820"/>
                <a:gd name="T46" fmla="*/ 636 w 821"/>
                <a:gd name="T47" fmla="*/ 753 h 820"/>
                <a:gd name="T48" fmla="*/ 583 w 821"/>
                <a:gd name="T49" fmla="*/ 781 h 820"/>
                <a:gd name="T50" fmla="*/ 527 w 821"/>
                <a:gd name="T51" fmla="*/ 803 h 820"/>
                <a:gd name="T52" fmla="*/ 470 w 821"/>
                <a:gd name="T53" fmla="*/ 815 h 820"/>
                <a:gd name="T54" fmla="*/ 411 w 821"/>
                <a:gd name="T55" fmla="*/ 820 h 820"/>
                <a:gd name="T56" fmla="*/ 352 w 821"/>
                <a:gd name="T57" fmla="*/ 815 h 820"/>
                <a:gd name="T58" fmla="*/ 294 w 821"/>
                <a:gd name="T59" fmla="*/ 803 h 820"/>
                <a:gd name="T60" fmla="*/ 238 w 821"/>
                <a:gd name="T61" fmla="*/ 781 h 820"/>
                <a:gd name="T62" fmla="*/ 186 w 821"/>
                <a:gd name="T63" fmla="*/ 753 h 820"/>
                <a:gd name="T64" fmla="*/ 137 w 821"/>
                <a:gd name="T65" fmla="*/ 714 h 820"/>
                <a:gd name="T66" fmla="*/ 106 w 821"/>
                <a:gd name="T67" fmla="*/ 684 h 820"/>
                <a:gd name="T68" fmla="*/ 68 w 821"/>
                <a:gd name="T69" fmla="*/ 635 h 820"/>
                <a:gd name="T70" fmla="*/ 38 w 821"/>
                <a:gd name="T71" fmla="*/ 582 h 820"/>
                <a:gd name="T72" fmla="*/ 18 w 821"/>
                <a:gd name="T73" fmla="*/ 526 h 820"/>
                <a:gd name="T74" fmla="*/ 5 w 821"/>
                <a:gd name="T75" fmla="*/ 469 h 820"/>
                <a:gd name="T76" fmla="*/ 0 w 821"/>
                <a:gd name="T77" fmla="*/ 410 h 820"/>
                <a:gd name="T78" fmla="*/ 5 w 821"/>
                <a:gd name="T79" fmla="*/ 351 h 820"/>
                <a:gd name="T80" fmla="*/ 18 w 821"/>
                <a:gd name="T81" fmla="*/ 294 h 820"/>
                <a:gd name="T82" fmla="*/ 38 w 821"/>
                <a:gd name="T83" fmla="*/ 238 h 820"/>
                <a:gd name="T84" fmla="*/ 68 w 821"/>
                <a:gd name="T85" fmla="*/ 184 h 820"/>
                <a:gd name="T86" fmla="*/ 106 w 821"/>
                <a:gd name="T87" fmla="*/ 135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120" y="120"/>
                  </a:moveTo>
                  <a:lnTo>
                    <a:pt x="120" y="120"/>
                  </a:lnTo>
                  <a:lnTo>
                    <a:pt x="137" y="105"/>
                  </a:lnTo>
                  <a:lnTo>
                    <a:pt x="152" y="92"/>
                  </a:lnTo>
                  <a:lnTo>
                    <a:pt x="168" y="79"/>
                  </a:lnTo>
                  <a:lnTo>
                    <a:pt x="186" y="67"/>
                  </a:lnTo>
                  <a:lnTo>
                    <a:pt x="202" y="56"/>
                  </a:lnTo>
                  <a:lnTo>
                    <a:pt x="220" y="47"/>
                  </a:lnTo>
                  <a:lnTo>
                    <a:pt x="238" y="38"/>
                  </a:lnTo>
                  <a:lnTo>
                    <a:pt x="257" y="30"/>
                  </a:lnTo>
                  <a:lnTo>
                    <a:pt x="274" y="23"/>
                  </a:lnTo>
                  <a:lnTo>
                    <a:pt x="294" y="16"/>
                  </a:lnTo>
                  <a:lnTo>
                    <a:pt x="313" y="11"/>
                  </a:lnTo>
                  <a:lnTo>
                    <a:pt x="332" y="7"/>
                  </a:lnTo>
                  <a:lnTo>
                    <a:pt x="352" y="4"/>
                  </a:lnTo>
                  <a:lnTo>
                    <a:pt x="371" y="1"/>
                  </a:lnTo>
                  <a:lnTo>
                    <a:pt x="391" y="0"/>
                  </a:lnTo>
                  <a:lnTo>
                    <a:pt x="411" y="0"/>
                  </a:lnTo>
                  <a:lnTo>
                    <a:pt x="430" y="0"/>
                  </a:lnTo>
                  <a:lnTo>
                    <a:pt x="451" y="1"/>
                  </a:lnTo>
                  <a:lnTo>
                    <a:pt x="470" y="4"/>
                  </a:lnTo>
                  <a:lnTo>
                    <a:pt x="489" y="7"/>
                  </a:lnTo>
                  <a:lnTo>
                    <a:pt x="508" y="11"/>
                  </a:lnTo>
                  <a:lnTo>
                    <a:pt x="527" y="16"/>
                  </a:lnTo>
                  <a:lnTo>
                    <a:pt x="546" y="23"/>
                  </a:lnTo>
                  <a:lnTo>
                    <a:pt x="565" y="30"/>
                  </a:lnTo>
                  <a:lnTo>
                    <a:pt x="583" y="38"/>
                  </a:lnTo>
                  <a:lnTo>
                    <a:pt x="601" y="47"/>
                  </a:lnTo>
                  <a:lnTo>
                    <a:pt x="619" y="56"/>
                  </a:lnTo>
                  <a:lnTo>
                    <a:pt x="636" y="67"/>
                  </a:lnTo>
                  <a:lnTo>
                    <a:pt x="653" y="79"/>
                  </a:lnTo>
                  <a:lnTo>
                    <a:pt x="669" y="92"/>
                  </a:lnTo>
                  <a:lnTo>
                    <a:pt x="685" y="105"/>
                  </a:lnTo>
                  <a:lnTo>
                    <a:pt x="700" y="120"/>
                  </a:lnTo>
                  <a:lnTo>
                    <a:pt x="700" y="120"/>
                  </a:lnTo>
                  <a:lnTo>
                    <a:pt x="715" y="135"/>
                  </a:lnTo>
                  <a:lnTo>
                    <a:pt x="729" y="150"/>
                  </a:lnTo>
                  <a:lnTo>
                    <a:pt x="741" y="167"/>
                  </a:lnTo>
                  <a:lnTo>
                    <a:pt x="754" y="184"/>
                  </a:lnTo>
                  <a:lnTo>
                    <a:pt x="763" y="201"/>
                  </a:lnTo>
                  <a:lnTo>
                    <a:pt x="774" y="219"/>
                  </a:lnTo>
                  <a:lnTo>
                    <a:pt x="782" y="238"/>
                  </a:lnTo>
                  <a:lnTo>
                    <a:pt x="791" y="255"/>
                  </a:lnTo>
                  <a:lnTo>
                    <a:pt x="797" y="275"/>
                  </a:lnTo>
                  <a:lnTo>
                    <a:pt x="804" y="294"/>
                  </a:lnTo>
                  <a:lnTo>
                    <a:pt x="808" y="313"/>
                  </a:lnTo>
                  <a:lnTo>
                    <a:pt x="814" y="332"/>
                  </a:lnTo>
                  <a:lnTo>
                    <a:pt x="817" y="351"/>
                  </a:lnTo>
                  <a:lnTo>
                    <a:pt x="819" y="370"/>
                  </a:lnTo>
                  <a:lnTo>
                    <a:pt x="821" y="391"/>
                  </a:lnTo>
                  <a:lnTo>
                    <a:pt x="821" y="410"/>
                  </a:lnTo>
                  <a:lnTo>
                    <a:pt x="821" y="429"/>
                  </a:lnTo>
                  <a:lnTo>
                    <a:pt x="819" y="449"/>
                  </a:lnTo>
                  <a:lnTo>
                    <a:pt x="817" y="469"/>
                  </a:lnTo>
                  <a:lnTo>
                    <a:pt x="814" y="488"/>
                  </a:lnTo>
                  <a:lnTo>
                    <a:pt x="808" y="507"/>
                  </a:lnTo>
                  <a:lnTo>
                    <a:pt x="804" y="526"/>
                  </a:lnTo>
                  <a:lnTo>
                    <a:pt x="797" y="545"/>
                  </a:lnTo>
                  <a:lnTo>
                    <a:pt x="791" y="564"/>
                  </a:lnTo>
                  <a:lnTo>
                    <a:pt x="782" y="582"/>
                  </a:lnTo>
                  <a:lnTo>
                    <a:pt x="774" y="601"/>
                  </a:lnTo>
                  <a:lnTo>
                    <a:pt x="763" y="619"/>
                  </a:lnTo>
                  <a:lnTo>
                    <a:pt x="754" y="635"/>
                  </a:lnTo>
                  <a:lnTo>
                    <a:pt x="741" y="653"/>
                  </a:lnTo>
                  <a:lnTo>
                    <a:pt x="729" y="669"/>
                  </a:lnTo>
                  <a:lnTo>
                    <a:pt x="715" y="684"/>
                  </a:lnTo>
                  <a:lnTo>
                    <a:pt x="700" y="699"/>
                  </a:lnTo>
                  <a:lnTo>
                    <a:pt x="700" y="699"/>
                  </a:lnTo>
                  <a:lnTo>
                    <a:pt x="685" y="714"/>
                  </a:lnTo>
                  <a:lnTo>
                    <a:pt x="669" y="728"/>
                  </a:lnTo>
                  <a:lnTo>
                    <a:pt x="653" y="740"/>
                  </a:lnTo>
                  <a:lnTo>
                    <a:pt x="636" y="753"/>
                  </a:lnTo>
                  <a:lnTo>
                    <a:pt x="619" y="764"/>
                  </a:lnTo>
                  <a:lnTo>
                    <a:pt x="601" y="773"/>
                  </a:lnTo>
                  <a:lnTo>
                    <a:pt x="583" y="781"/>
                  </a:lnTo>
                  <a:lnTo>
                    <a:pt x="565" y="789"/>
                  </a:lnTo>
                  <a:lnTo>
                    <a:pt x="546" y="796"/>
                  </a:lnTo>
                  <a:lnTo>
                    <a:pt x="527" y="803"/>
                  </a:lnTo>
                  <a:lnTo>
                    <a:pt x="508" y="809"/>
                  </a:lnTo>
                  <a:lnTo>
                    <a:pt x="489" y="813"/>
                  </a:lnTo>
                  <a:lnTo>
                    <a:pt x="470" y="815"/>
                  </a:lnTo>
                  <a:lnTo>
                    <a:pt x="451" y="818"/>
                  </a:lnTo>
                  <a:lnTo>
                    <a:pt x="430" y="820"/>
                  </a:lnTo>
                  <a:lnTo>
                    <a:pt x="411" y="820"/>
                  </a:lnTo>
                  <a:lnTo>
                    <a:pt x="391" y="820"/>
                  </a:lnTo>
                  <a:lnTo>
                    <a:pt x="371" y="818"/>
                  </a:lnTo>
                  <a:lnTo>
                    <a:pt x="352" y="815"/>
                  </a:lnTo>
                  <a:lnTo>
                    <a:pt x="332" y="813"/>
                  </a:lnTo>
                  <a:lnTo>
                    <a:pt x="313" y="809"/>
                  </a:lnTo>
                  <a:lnTo>
                    <a:pt x="294" y="803"/>
                  </a:lnTo>
                  <a:lnTo>
                    <a:pt x="274" y="796"/>
                  </a:lnTo>
                  <a:lnTo>
                    <a:pt x="257" y="789"/>
                  </a:lnTo>
                  <a:lnTo>
                    <a:pt x="238" y="781"/>
                  </a:lnTo>
                  <a:lnTo>
                    <a:pt x="220" y="773"/>
                  </a:lnTo>
                  <a:lnTo>
                    <a:pt x="202" y="764"/>
                  </a:lnTo>
                  <a:lnTo>
                    <a:pt x="186" y="753"/>
                  </a:lnTo>
                  <a:lnTo>
                    <a:pt x="168" y="740"/>
                  </a:lnTo>
                  <a:lnTo>
                    <a:pt x="152" y="728"/>
                  </a:lnTo>
                  <a:lnTo>
                    <a:pt x="137" y="714"/>
                  </a:lnTo>
                  <a:lnTo>
                    <a:pt x="120" y="699"/>
                  </a:lnTo>
                  <a:lnTo>
                    <a:pt x="120" y="699"/>
                  </a:lnTo>
                  <a:lnTo>
                    <a:pt x="106" y="684"/>
                  </a:lnTo>
                  <a:lnTo>
                    <a:pt x="93" y="669"/>
                  </a:lnTo>
                  <a:lnTo>
                    <a:pt x="81" y="653"/>
                  </a:lnTo>
                  <a:lnTo>
                    <a:pt x="68" y="635"/>
                  </a:lnTo>
                  <a:lnTo>
                    <a:pt x="57" y="619"/>
                  </a:lnTo>
                  <a:lnTo>
                    <a:pt x="48" y="601"/>
                  </a:lnTo>
                  <a:lnTo>
                    <a:pt x="38" y="582"/>
                  </a:lnTo>
                  <a:lnTo>
                    <a:pt x="30" y="564"/>
                  </a:lnTo>
                  <a:lnTo>
                    <a:pt x="23" y="545"/>
                  </a:lnTo>
                  <a:lnTo>
                    <a:pt x="18" y="526"/>
                  </a:lnTo>
                  <a:lnTo>
                    <a:pt x="12" y="507"/>
                  </a:lnTo>
                  <a:lnTo>
                    <a:pt x="8" y="488"/>
                  </a:lnTo>
                  <a:lnTo>
                    <a:pt x="5" y="469"/>
                  </a:lnTo>
                  <a:lnTo>
                    <a:pt x="3" y="449"/>
                  </a:lnTo>
                  <a:lnTo>
                    <a:pt x="1" y="429"/>
                  </a:lnTo>
                  <a:lnTo>
                    <a:pt x="0" y="410"/>
                  </a:lnTo>
                  <a:lnTo>
                    <a:pt x="1" y="391"/>
                  </a:lnTo>
                  <a:lnTo>
                    <a:pt x="3" y="370"/>
                  </a:lnTo>
                  <a:lnTo>
                    <a:pt x="5" y="351"/>
                  </a:lnTo>
                  <a:lnTo>
                    <a:pt x="8" y="332"/>
                  </a:lnTo>
                  <a:lnTo>
                    <a:pt x="12" y="313"/>
                  </a:lnTo>
                  <a:lnTo>
                    <a:pt x="18" y="294"/>
                  </a:lnTo>
                  <a:lnTo>
                    <a:pt x="23" y="275"/>
                  </a:lnTo>
                  <a:lnTo>
                    <a:pt x="30" y="255"/>
                  </a:lnTo>
                  <a:lnTo>
                    <a:pt x="38" y="238"/>
                  </a:lnTo>
                  <a:lnTo>
                    <a:pt x="48" y="219"/>
                  </a:lnTo>
                  <a:lnTo>
                    <a:pt x="57" y="201"/>
                  </a:lnTo>
                  <a:lnTo>
                    <a:pt x="68" y="184"/>
                  </a:lnTo>
                  <a:lnTo>
                    <a:pt x="81" y="167"/>
                  </a:lnTo>
                  <a:lnTo>
                    <a:pt x="93" y="150"/>
                  </a:lnTo>
                  <a:lnTo>
                    <a:pt x="106" y="135"/>
                  </a:lnTo>
                  <a:lnTo>
                    <a:pt x="120" y="120"/>
                  </a:lnTo>
                  <a:lnTo>
                    <a:pt x="120" y="12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90" name="Freeform: Shape 16"/>
            <p:cNvSpPr/>
            <p:nvPr/>
          </p:nvSpPr>
          <p:spPr bwMode="auto">
            <a:xfrm>
              <a:off x="9863244" y="2065052"/>
              <a:ext cx="972189" cy="972189"/>
            </a:xfrm>
            <a:custGeom>
              <a:avLst/>
              <a:gdLst>
                <a:gd name="T0" fmla="*/ 135 w 821"/>
                <a:gd name="T1" fmla="*/ 105 h 820"/>
                <a:gd name="T2" fmla="*/ 184 w 821"/>
                <a:gd name="T3" fmla="*/ 68 h 820"/>
                <a:gd name="T4" fmla="*/ 238 w 821"/>
                <a:gd name="T5" fmla="*/ 38 h 820"/>
                <a:gd name="T6" fmla="*/ 294 w 821"/>
                <a:gd name="T7" fmla="*/ 16 h 820"/>
                <a:gd name="T8" fmla="*/ 351 w 821"/>
                <a:gd name="T9" fmla="*/ 4 h 820"/>
                <a:gd name="T10" fmla="*/ 410 w 821"/>
                <a:gd name="T11" fmla="*/ 0 h 820"/>
                <a:gd name="T12" fmla="*/ 468 w 821"/>
                <a:gd name="T13" fmla="*/ 4 h 820"/>
                <a:gd name="T14" fmla="*/ 527 w 821"/>
                <a:gd name="T15" fmla="*/ 16 h 820"/>
                <a:gd name="T16" fmla="*/ 583 w 821"/>
                <a:gd name="T17" fmla="*/ 38 h 820"/>
                <a:gd name="T18" fmla="*/ 636 w 821"/>
                <a:gd name="T19" fmla="*/ 68 h 820"/>
                <a:gd name="T20" fmla="*/ 685 w 821"/>
                <a:gd name="T21" fmla="*/ 105 h 820"/>
                <a:gd name="T22" fmla="*/ 714 w 821"/>
                <a:gd name="T23" fmla="*/ 135 h 820"/>
                <a:gd name="T24" fmla="*/ 752 w 821"/>
                <a:gd name="T25" fmla="*/ 184 h 820"/>
                <a:gd name="T26" fmla="*/ 782 w 821"/>
                <a:gd name="T27" fmla="*/ 237 h 820"/>
                <a:gd name="T28" fmla="*/ 803 w 821"/>
                <a:gd name="T29" fmla="*/ 293 h 820"/>
                <a:gd name="T30" fmla="*/ 817 w 821"/>
                <a:gd name="T31" fmla="*/ 351 h 820"/>
                <a:gd name="T32" fmla="*/ 821 w 821"/>
                <a:gd name="T33" fmla="*/ 409 h 820"/>
                <a:gd name="T34" fmla="*/ 817 w 821"/>
                <a:gd name="T35" fmla="*/ 468 h 820"/>
                <a:gd name="T36" fmla="*/ 803 w 821"/>
                <a:gd name="T37" fmla="*/ 527 h 820"/>
                <a:gd name="T38" fmla="*/ 782 w 821"/>
                <a:gd name="T39" fmla="*/ 583 h 820"/>
                <a:gd name="T40" fmla="*/ 752 w 821"/>
                <a:gd name="T41" fmla="*/ 636 h 820"/>
                <a:gd name="T42" fmla="*/ 714 w 821"/>
                <a:gd name="T43" fmla="*/ 684 h 820"/>
                <a:gd name="T44" fmla="*/ 685 w 821"/>
                <a:gd name="T45" fmla="*/ 714 h 820"/>
                <a:gd name="T46" fmla="*/ 636 w 821"/>
                <a:gd name="T47" fmla="*/ 752 h 820"/>
                <a:gd name="T48" fmla="*/ 583 w 821"/>
                <a:gd name="T49" fmla="*/ 782 h 820"/>
                <a:gd name="T50" fmla="*/ 527 w 821"/>
                <a:gd name="T51" fmla="*/ 803 h 820"/>
                <a:gd name="T52" fmla="*/ 468 w 821"/>
                <a:gd name="T53" fmla="*/ 816 h 820"/>
                <a:gd name="T54" fmla="*/ 410 w 821"/>
                <a:gd name="T55" fmla="*/ 820 h 820"/>
                <a:gd name="T56" fmla="*/ 351 w 821"/>
                <a:gd name="T57" fmla="*/ 816 h 820"/>
                <a:gd name="T58" fmla="*/ 294 w 821"/>
                <a:gd name="T59" fmla="*/ 803 h 820"/>
                <a:gd name="T60" fmla="*/ 238 w 821"/>
                <a:gd name="T61" fmla="*/ 782 h 820"/>
                <a:gd name="T62" fmla="*/ 184 w 821"/>
                <a:gd name="T63" fmla="*/ 752 h 820"/>
                <a:gd name="T64" fmla="*/ 135 w 821"/>
                <a:gd name="T65" fmla="*/ 714 h 820"/>
                <a:gd name="T66" fmla="*/ 105 w 821"/>
                <a:gd name="T67" fmla="*/ 684 h 820"/>
                <a:gd name="T68" fmla="*/ 68 w 821"/>
                <a:gd name="T69" fmla="*/ 636 h 820"/>
                <a:gd name="T70" fmla="*/ 38 w 821"/>
                <a:gd name="T71" fmla="*/ 583 h 820"/>
                <a:gd name="T72" fmla="*/ 16 w 821"/>
                <a:gd name="T73" fmla="*/ 527 h 820"/>
                <a:gd name="T74" fmla="*/ 4 w 821"/>
                <a:gd name="T75" fmla="*/ 468 h 820"/>
                <a:gd name="T76" fmla="*/ 0 w 821"/>
                <a:gd name="T77" fmla="*/ 409 h 820"/>
                <a:gd name="T78" fmla="*/ 4 w 821"/>
                <a:gd name="T79" fmla="*/ 351 h 820"/>
                <a:gd name="T80" fmla="*/ 16 w 821"/>
                <a:gd name="T81" fmla="*/ 293 h 820"/>
                <a:gd name="T82" fmla="*/ 38 w 821"/>
                <a:gd name="T83" fmla="*/ 237 h 820"/>
                <a:gd name="T84" fmla="*/ 68 w 821"/>
                <a:gd name="T85" fmla="*/ 184 h 820"/>
                <a:gd name="T86" fmla="*/ 105 w 821"/>
                <a:gd name="T87" fmla="*/ 135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1" h="820">
                  <a:moveTo>
                    <a:pt x="120" y="120"/>
                  </a:moveTo>
                  <a:lnTo>
                    <a:pt x="120" y="120"/>
                  </a:lnTo>
                  <a:lnTo>
                    <a:pt x="135" y="105"/>
                  </a:lnTo>
                  <a:lnTo>
                    <a:pt x="152" y="91"/>
                  </a:lnTo>
                  <a:lnTo>
                    <a:pt x="168" y="79"/>
                  </a:lnTo>
                  <a:lnTo>
                    <a:pt x="184" y="68"/>
                  </a:lnTo>
                  <a:lnTo>
                    <a:pt x="202" y="57"/>
                  </a:lnTo>
                  <a:lnTo>
                    <a:pt x="220" y="46"/>
                  </a:lnTo>
                  <a:lnTo>
                    <a:pt x="238" y="38"/>
                  </a:lnTo>
                  <a:lnTo>
                    <a:pt x="255" y="30"/>
                  </a:lnTo>
                  <a:lnTo>
                    <a:pt x="274" y="23"/>
                  </a:lnTo>
                  <a:lnTo>
                    <a:pt x="294" y="16"/>
                  </a:lnTo>
                  <a:lnTo>
                    <a:pt x="313" y="12"/>
                  </a:lnTo>
                  <a:lnTo>
                    <a:pt x="332" y="8"/>
                  </a:lnTo>
                  <a:lnTo>
                    <a:pt x="351" y="4"/>
                  </a:lnTo>
                  <a:lnTo>
                    <a:pt x="371" y="1"/>
                  </a:lnTo>
                  <a:lnTo>
                    <a:pt x="391" y="0"/>
                  </a:lnTo>
                  <a:lnTo>
                    <a:pt x="410" y="0"/>
                  </a:lnTo>
                  <a:lnTo>
                    <a:pt x="430" y="0"/>
                  </a:lnTo>
                  <a:lnTo>
                    <a:pt x="449" y="1"/>
                  </a:lnTo>
                  <a:lnTo>
                    <a:pt x="468" y="4"/>
                  </a:lnTo>
                  <a:lnTo>
                    <a:pt x="489" y="8"/>
                  </a:lnTo>
                  <a:lnTo>
                    <a:pt x="508" y="12"/>
                  </a:lnTo>
                  <a:lnTo>
                    <a:pt x="527" y="16"/>
                  </a:lnTo>
                  <a:lnTo>
                    <a:pt x="546" y="23"/>
                  </a:lnTo>
                  <a:lnTo>
                    <a:pt x="564" y="30"/>
                  </a:lnTo>
                  <a:lnTo>
                    <a:pt x="583" y="38"/>
                  </a:lnTo>
                  <a:lnTo>
                    <a:pt x="601" y="46"/>
                  </a:lnTo>
                  <a:lnTo>
                    <a:pt x="619" y="57"/>
                  </a:lnTo>
                  <a:lnTo>
                    <a:pt x="636" y="68"/>
                  </a:lnTo>
                  <a:lnTo>
                    <a:pt x="653" y="79"/>
                  </a:lnTo>
                  <a:lnTo>
                    <a:pt x="669" y="91"/>
                  </a:lnTo>
                  <a:lnTo>
                    <a:pt x="685" y="105"/>
                  </a:lnTo>
                  <a:lnTo>
                    <a:pt x="700" y="120"/>
                  </a:lnTo>
                  <a:lnTo>
                    <a:pt x="700" y="120"/>
                  </a:lnTo>
                  <a:lnTo>
                    <a:pt x="714" y="135"/>
                  </a:lnTo>
                  <a:lnTo>
                    <a:pt x="728" y="151"/>
                  </a:lnTo>
                  <a:lnTo>
                    <a:pt x="741" y="168"/>
                  </a:lnTo>
                  <a:lnTo>
                    <a:pt x="752" y="184"/>
                  </a:lnTo>
                  <a:lnTo>
                    <a:pt x="763" y="202"/>
                  </a:lnTo>
                  <a:lnTo>
                    <a:pt x="773" y="219"/>
                  </a:lnTo>
                  <a:lnTo>
                    <a:pt x="782" y="237"/>
                  </a:lnTo>
                  <a:lnTo>
                    <a:pt x="791" y="255"/>
                  </a:lnTo>
                  <a:lnTo>
                    <a:pt x="797" y="274"/>
                  </a:lnTo>
                  <a:lnTo>
                    <a:pt x="803" y="293"/>
                  </a:lnTo>
                  <a:lnTo>
                    <a:pt x="808" y="312"/>
                  </a:lnTo>
                  <a:lnTo>
                    <a:pt x="812" y="331"/>
                  </a:lnTo>
                  <a:lnTo>
                    <a:pt x="817" y="351"/>
                  </a:lnTo>
                  <a:lnTo>
                    <a:pt x="818" y="371"/>
                  </a:lnTo>
                  <a:lnTo>
                    <a:pt x="819" y="390"/>
                  </a:lnTo>
                  <a:lnTo>
                    <a:pt x="821" y="409"/>
                  </a:lnTo>
                  <a:lnTo>
                    <a:pt x="819" y="430"/>
                  </a:lnTo>
                  <a:lnTo>
                    <a:pt x="818" y="449"/>
                  </a:lnTo>
                  <a:lnTo>
                    <a:pt x="817" y="468"/>
                  </a:lnTo>
                  <a:lnTo>
                    <a:pt x="812" y="488"/>
                  </a:lnTo>
                  <a:lnTo>
                    <a:pt x="808" y="508"/>
                  </a:lnTo>
                  <a:lnTo>
                    <a:pt x="803" y="527"/>
                  </a:lnTo>
                  <a:lnTo>
                    <a:pt x="797" y="546"/>
                  </a:lnTo>
                  <a:lnTo>
                    <a:pt x="791" y="564"/>
                  </a:lnTo>
                  <a:lnTo>
                    <a:pt x="782" y="583"/>
                  </a:lnTo>
                  <a:lnTo>
                    <a:pt x="773" y="600"/>
                  </a:lnTo>
                  <a:lnTo>
                    <a:pt x="763" y="618"/>
                  </a:lnTo>
                  <a:lnTo>
                    <a:pt x="752" y="636"/>
                  </a:lnTo>
                  <a:lnTo>
                    <a:pt x="741" y="652"/>
                  </a:lnTo>
                  <a:lnTo>
                    <a:pt x="728" y="669"/>
                  </a:lnTo>
                  <a:lnTo>
                    <a:pt x="714" y="684"/>
                  </a:lnTo>
                  <a:lnTo>
                    <a:pt x="700" y="700"/>
                  </a:lnTo>
                  <a:lnTo>
                    <a:pt x="700" y="700"/>
                  </a:lnTo>
                  <a:lnTo>
                    <a:pt x="685" y="714"/>
                  </a:lnTo>
                  <a:lnTo>
                    <a:pt x="669" y="727"/>
                  </a:lnTo>
                  <a:lnTo>
                    <a:pt x="653" y="741"/>
                  </a:lnTo>
                  <a:lnTo>
                    <a:pt x="636" y="752"/>
                  </a:lnTo>
                  <a:lnTo>
                    <a:pt x="619" y="763"/>
                  </a:lnTo>
                  <a:lnTo>
                    <a:pt x="601" y="773"/>
                  </a:lnTo>
                  <a:lnTo>
                    <a:pt x="583" y="782"/>
                  </a:lnTo>
                  <a:lnTo>
                    <a:pt x="564" y="790"/>
                  </a:lnTo>
                  <a:lnTo>
                    <a:pt x="546" y="797"/>
                  </a:lnTo>
                  <a:lnTo>
                    <a:pt x="527" y="803"/>
                  </a:lnTo>
                  <a:lnTo>
                    <a:pt x="508" y="808"/>
                  </a:lnTo>
                  <a:lnTo>
                    <a:pt x="489" y="812"/>
                  </a:lnTo>
                  <a:lnTo>
                    <a:pt x="468" y="816"/>
                  </a:lnTo>
                  <a:lnTo>
                    <a:pt x="449" y="818"/>
                  </a:lnTo>
                  <a:lnTo>
                    <a:pt x="430" y="819"/>
                  </a:lnTo>
                  <a:lnTo>
                    <a:pt x="410" y="820"/>
                  </a:lnTo>
                  <a:lnTo>
                    <a:pt x="391" y="819"/>
                  </a:lnTo>
                  <a:lnTo>
                    <a:pt x="371" y="818"/>
                  </a:lnTo>
                  <a:lnTo>
                    <a:pt x="351" y="816"/>
                  </a:lnTo>
                  <a:lnTo>
                    <a:pt x="332" y="812"/>
                  </a:lnTo>
                  <a:lnTo>
                    <a:pt x="313" y="808"/>
                  </a:lnTo>
                  <a:lnTo>
                    <a:pt x="294" y="803"/>
                  </a:lnTo>
                  <a:lnTo>
                    <a:pt x="274" y="797"/>
                  </a:lnTo>
                  <a:lnTo>
                    <a:pt x="255" y="790"/>
                  </a:lnTo>
                  <a:lnTo>
                    <a:pt x="238" y="782"/>
                  </a:lnTo>
                  <a:lnTo>
                    <a:pt x="220" y="773"/>
                  </a:lnTo>
                  <a:lnTo>
                    <a:pt x="202" y="763"/>
                  </a:lnTo>
                  <a:lnTo>
                    <a:pt x="184" y="752"/>
                  </a:lnTo>
                  <a:lnTo>
                    <a:pt x="168" y="741"/>
                  </a:lnTo>
                  <a:lnTo>
                    <a:pt x="152" y="727"/>
                  </a:lnTo>
                  <a:lnTo>
                    <a:pt x="135" y="714"/>
                  </a:lnTo>
                  <a:lnTo>
                    <a:pt x="120" y="700"/>
                  </a:lnTo>
                  <a:lnTo>
                    <a:pt x="120" y="700"/>
                  </a:lnTo>
                  <a:lnTo>
                    <a:pt x="105" y="684"/>
                  </a:lnTo>
                  <a:lnTo>
                    <a:pt x="91" y="669"/>
                  </a:lnTo>
                  <a:lnTo>
                    <a:pt x="79" y="652"/>
                  </a:lnTo>
                  <a:lnTo>
                    <a:pt x="68" y="636"/>
                  </a:lnTo>
                  <a:lnTo>
                    <a:pt x="57" y="618"/>
                  </a:lnTo>
                  <a:lnTo>
                    <a:pt x="46" y="600"/>
                  </a:lnTo>
                  <a:lnTo>
                    <a:pt x="38" y="583"/>
                  </a:lnTo>
                  <a:lnTo>
                    <a:pt x="30" y="564"/>
                  </a:lnTo>
                  <a:lnTo>
                    <a:pt x="23" y="546"/>
                  </a:lnTo>
                  <a:lnTo>
                    <a:pt x="16" y="527"/>
                  </a:lnTo>
                  <a:lnTo>
                    <a:pt x="12" y="508"/>
                  </a:lnTo>
                  <a:lnTo>
                    <a:pt x="8" y="488"/>
                  </a:lnTo>
                  <a:lnTo>
                    <a:pt x="4" y="468"/>
                  </a:lnTo>
                  <a:lnTo>
                    <a:pt x="1" y="449"/>
                  </a:lnTo>
                  <a:lnTo>
                    <a:pt x="0" y="430"/>
                  </a:lnTo>
                  <a:lnTo>
                    <a:pt x="0" y="409"/>
                  </a:lnTo>
                  <a:lnTo>
                    <a:pt x="0" y="390"/>
                  </a:lnTo>
                  <a:lnTo>
                    <a:pt x="1" y="371"/>
                  </a:lnTo>
                  <a:lnTo>
                    <a:pt x="4" y="351"/>
                  </a:lnTo>
                  <a:lnTo>
                    <a:pt x="8" y="331"/>
                  </a:lnTo>
                  <a:lnTo>
                    <a:pt x="12" y="312"/>
                  </a:lnTo>
                  <a:lnTo>
                    <a:pt x="16" y="293"/>
                  </a:lnTo>
                  <a:lnTo>
                    <a:pt x="23" y="274"/>
                  </a:lnTo>
                  <a:lnTo>
                    <a:pt x="30" y="255"/>
                  </a:lnTo>
                  <a:lnTo>
                    <a:pt x="38" y="237"/>
                  </a:lnTo>
                  <a:lnTo>
                    <a:pt x="46" y="219"/>
                  </a:lnTo>
                  <a:lnTo>
                    <a:pt x="57" y="202"/>
                  </a:lnTo>
                  <a:lnTo>
                    <a:pt x="68" y="184"/>
                  </a:lnTo>
                  <a:lnTo>
                    <a:pt x="79" y="168"/>
                  </a:lnTo>
                  <a:lnTo>
                    <a:pt x="91" y="151"/>
                  </a:lnTo>
                  <a:lnTo>
                    <a:pt x="105" y="135"/>
                  </a:lnTo>
                  <a:lnTo>
                    <a:pt x="120" y="120"/>
                  </a:lnTo>
                  <a:lnTo>
                    <a:pt x="120" y="1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91" name="Freeform: Shape 17"/>
            <p:cNvSpPr/>
            <p:nvPr/>
          </p:nvSpPr>
          <p:spPr bwMode="auto">
            <a:xfrm>
              <a:off x="8337740" y="3141234"/>
              <a:ext cx="1418565" cy="1421509"/>
            </a:xfrm>
            <a:custGeom>
              <a:avLst/>
              <a:gdLst>
                <a:gd name="T0" fmla="*/ 1446 w 1447"/>
                <a:gd name="T1" fmla="*/ 761 h 1448"/>
                <a:gd name="T2" fmla="*/ 1432 w 1447"/>
                <a:gd name="T3" fmla="*/ 868 h 1448"/>
                <a:gd name="T4" fmla="*/ 1404 w 1447"/>
                <a:gd name="T5" fmla="*/ 972 h 1448"/>
                <a:gd name="T6" fmla="*/ 1360 w 1447"/>
                <a:gd name="T7" fmla="*/ 1068 h 1448"/>
                <a:gd name="T8" fmla="*/ 1304 w 1447"/>
                <a:gd name="T9" fmla="*/ 1157 h 1448"/>
                <a:gd name="T10" fmla="*/ 1236 w 1447"/>
                <a:gd name="T11" fmla="*/ 1234 h 1448"/>
                <a:gd name="T12" fmla="*/ 1157 w 1447"/>
                <a:gd name="T13" fmla="*/ 1303 h 1448"/>
                <a:gd name="T14" fmla="*/ 1069 w 1447"/>
                <a:gd name="T15" fmla="*/ 1360 h 1448"/>
                <a:gd name="T16" fmla="*/ 972 w 1447"/>
                <a:gd name="T17" fmla="*/ 1404 h 1448"/>
                <a:gd name="T18" fmla="*/ 870 w 1447"/>
                <a:gd name="T19" fmla="*/ 1433 h 1448"/>
                <a:gd name="T20" fmla="*/ 761 w 1447"/>
                <a:gd name="T21" fmla="*/ 1446 h 1448"/>
                <a:gd name="T22" fmla="*/ 687 w 1447"/>
                <a:gd name="T23" fmla="*/ 1446 h 1448"/>
                <a:gd name="T24" fmla="*/ 578 w 1447"/>
                <a:gd name="T25" fmla="*/ 1433 h 1448"/>
                <a:gd name="T26" fmla="*/ 475 w 1447"/>
                <a:gd name="T27" fmla="*/ 1404 h 1448"/>
                <a:gd name="T28" fmla="*/ 378 w 1447"/>
                <a:gd name="T29" fmla="*/ 1360 h 1448"/>
                <a:gd name="T30" fmla="*/ 291 w 1447"/>
                <a:gd name="T31" fmla="*/ 1303 h 1448"/>
                <a:gd name="T32" fmla="*/ 212 w 1447"/>
                <a:gd name="T33" fmla="*/ 1234 h 1448"/>
                <a:gd name="T34" fmla="*/ 143 w 1447"/>
                <a:gd name="T35" fmla="*/ 1157 h 1448"/>
                <a:gd name="T36" fmla="*/ 88 w 1447"/>
                <a:gd name="T37" fmla="*/ 1068 h 1448"/>
                <a:gd name="T38" fmla="*/ 44 w 1447"/>
                <a:gd name="T39" fmla="*/ 972 h 1448"/>
                <a:gd name="T40" fmla="*/ 15 w 1447"/>
                <a:gd name="T41" fmla="*/ 868 h 1448"/>
                <a:gd name="T42" fmla="*/ 1 w 1447"/>
                <a:gd name="T43" fmla="*/ 761 h 1448"/>
                <a:gd name="T44" fmla="*/ 1 w 1447"/>
                <a:gd name="T45" fmla="*/ 685 h 1448"/>
                <a:gd name="T46" fmla="*/ 15 w 1447"/>
                <a:gd name="T47" fmla="*/ 578 h 1448"/>
                <a:gd name="T48" fmla="*/ 44 w 1447"/>
                <a:gd name="T49" fmla="*/ 474 h 1448"/>
                <a:gd name="T50" fmla="*/ 88 w 1447"/>
                <a:gd name="T51" fmla="*/ 378 h 1448"/>
                <a:gd name="T52" fmla="*/ 143 w 1447"/>
                <a:gd name="T53" fmla="*/ 291 h 1448"/>
                <a:gd name="T54" fmla="*/ 212 w 1447"/>
                <a:gd name="T55" fmla="*/ 212 h 1448"/>
                <a:gd name="T56" fmla="*/ 291 w 1447"/>
                <a:gd name="T57" fmla="*/ 143 h 1448"/>
                <a:gd name="T58" fmla="*/ 378 w 1447"/>
                <a:gd name="T59" fmla="*/ 87 h 1448"/>
                <a:gd name="T60" fmla="*/ 475 w 1447"/>
                <a:gd name="T61" fmla="*/ 44 h 1448"/>
                <a:gd name="T62" fmla="*/ 578 w 1447"/>
                <a:gd name="T63" fmla="*/ 14 h 1448"/>
                <a:gd name="T64" fmla="*/ 687 w 1447"/>
                <a:gd name="T65" fmla="*/ 0 h 1448"/>
                <a:gd name="T66" fmla="*/ 761 w 1447"/>
                <a:gd name="T67" fmla="*/ 0 h 1448"/>
                <a:gd name="T68" fmla="*/ 870 w 1447"/>
                <a:gd name="T69" fmla="*/ 14 h 1448"/>
                <a:gd name="T70" fmla="*/ 972 w 1447"/>
                <a:gd name="T71" fmla="*/ 44 h 1448"/>
                <a:gd name="T72" fmla="*/ 1069 w 1447"/>
                <a:gd name="T73" fmla="*/ 87 h 1448"/>
                <a:gd name="T74" fmla="*/ 1157 w 1447"/>
                <a:gd name="T75" fmla="*/ 143 h 1448"/>
                <a:gd name="T76" fmla="*/ 1236 w 1447"/>
                <a:gd name="T77" fmla="*/ 212 h 1448"/>
                <a:gd name="T78" fmla="*/ 1304 w 1447"/>
                <a:gd name="T79" fmla="*/ 291 h 1448"/>
                <a:gd name="T80" fmla="*/ 1360 w 1447"/>
                <a:gd name="T81" fmla="*/ 378 h 1448"/>
                <a:gd name="T82" fmla="*/ 1404 w 1447"/>
                <a:gd name="T83" fmla="*/ 474 h 1448"/>
                <a:gd name="T84" fmla="*/ 1432 w 1447"/>
                <a:gd name="T85" fmla="*/ 578 h 1448"/>
                <a:gd name="T86" fmla="*/ 1446 w 1447"/>
                <a:gd name="T87" fmla="*/ 685 h 1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47" h="1448">
                  <a:moveTo>
                    <a:pt x="1447" y="724"/>
                  </a:moveTo>
                  <a:lnTo>
                    <a:pt x="1447" y="724"/>
                  </a:lnTo>
                  <a:lnTo>
                    <a:pt x="1446" y="761"/>
                  </a:lnTo>
                  <a:lnTo>
                    <a:pt x="1443" y="797"/>
                  </a:lnTo>
                  <a:lnTo>
                    <a:pt x="1439" y="833"/>
                  </a:lnTo>
                  <a:lnTo>
                    <a:pt x="1432" y="868"/>
                  </a:lnTo>
                  <a:lnTo>
                    <a:pt x="1424" y="904"/>
                  </a:lnTo>
                  <a:lnTo>
                    <a:pt x="1415" y="938"/>
                  </a:lnTo>
                  <a:lnTo>
                    <a:pt x="1404" y="972"/>
                  </a:lnTo>
                  <a:lnTo>
                    <a:pt x="1390" y="1005"/>
                  </a:lnTo>
                  <a:lnTo>
                    <a:pt x="1376" y="1036"/>
                  </a:lnTo>
                  <a:lnTo>
                    <a:pt x="1360" y="1068"/>
                  </a:lnTo>
                  <a:lnTo>
                    <a:pt x="1342" y="1098"/>
                  </a:lnTo>
                  <a:lnTo>
                    <a:pt x="1325" y="1128"/>
                  </a:lnTo>
                  <a:lnTo>
                    <a:pt x="1304" y="1157"/>
                  </a:lnTo>
                  <a:lnTo>
                    <a:pt x="1282" y="1184"/>
                  </a:lnTo>
                  <a:lnTo>
                    <a:pt x="1259" y="1210"/>
                  </a:lnTo>
                  <a:lnTo>
                    <a:pt x="1236" y="1234"/>
                  </a:lnTo>
                  <a:lnTo>
                    <a:pt x="1210" y="1259"/>
                  </a:lnTo>
                  <a:lnTo>
                    <a:pt x="1184" y="1282"/>
                  </a:lnTo>
                  <a:lnTo>
                    <a:pt x="1157" y="1303"/>
                  </a:lnTo>
                  <a:lnTo>
                    <a:pt x="1128" y="1323"/>
                  </a:lnTo>
                  <a:lnTo>
                    <a:pt x="1099" y="1342"/>
                  </a:lnTo>
                  <a:lnTo>
                    <a:pt x="1069" y="1360"/>
                  </a:lnTo>
                  <a:lnTo>
                    <a:pt x="1038" y="1375"/>
                  </a:lnTo>
                  <a:lnTo>
                    <a:pt x="1005" y="1390"/>
                  </a:lnTo>
                  <a:lnTo>
                    <a:pt x="972" y="1404"/>
                  </a:lnTo>
                  <a:lnTo>
                    <a:pt x="940" y="1415"/>
                  </a:lnTo>
                  <a:lnTo>
                    <a:pt x="905" y="1424"/>
                  </a:lnTo>
                  <a:lnTo>
                    <a:pt x="870" y="1433"/>
                  </a:lnTo>
                  <a:lnTo>
                    <a:pt x="834" y="1439"/>
                  </a:lnTo>
                  <a:lnTo>
                    <a:pt x="798" y="1443"/>
                  </a:lnTo>
                  <a:lnTo>
                    <a:pt x="761" y="1446"/>
                  </a:lnTo>
                  <a:lnTo>
                    <a:pt x="724" y="1448"/>
                  </a:lnTo>
                  <a:lnTo>
                    <a:pt x="724" y="1448"/>
                  </a:lnTo>
                  <a:lnTo>
                    <a:pt x="687" y="1446"/>
                  </a:lnTo>
                  <a:lnTo>
                    <a:pt x="650" y="1443"/>
                  </a:lnTo>
                  <a:lnTo>
                    <a:pt x="613" y="1439"/>
                  </a:lnTo>
                  <a:lnTo>
                    <a:pt x="578" y="1433"/>
                  </a:lnTo>
                  <a:lnTo>
                    <a:pt x="544" y="1424"/>
                  </a:lnTo>
                  <a:lnTo>
                    <a:pt x="508" y="1415"/>
                  </a:lnTo>
                  <a:lnTo>
                    <a:pt x="475" y="1404"/>
                  </a:lnTo>
                  <a:lnTo>
                    <a:pt x="443" y="1390"/>
                  </a:lnTo>
                  <a:lnTo>
                    <a:pt x="410" y="1375"/>
                  </a:lnTo>
                  <a:lnTo>
                    <a:pt x="378" y="1360"/>
                  </a:lnTo>
                  <a:lnTo>
                    <a:pt x="348" y="1342"/>
                  </a:lnTo>
                  <a:lnTo>
                    <a:pt x="320" y="1323"/>
                  </a:lnTo>
                  <a:lnTo>
                    <a:pt x="291" y="1303"/>
                  </a:lnTo>
                  <a:lnTo>
                    <a:pt x="264" y="1282"/>
                  </a:lnTo>
                  <a:lnTo>
                    <a:pt x="238" y="1259"/>
                  </a:lnTo>
                  <a:lnTo>
                    <a:pt x="212" y="1234"/>
                  </a:lnTo>
                  <a:lnTo>
                    <a:pt x="189" y="1210"/>
                  </a:lnTo>
                  <a:lnTo>
                    <a:pt x="165" y="1184"/>
                  </a:lnTo>
                  <a:lnTo>
                    <a:pt x="143" y="1157"/>
                  </a:lnTo>
                  <a:lnTo>
                    <a:pt x="124" y="1128"/>
                  </a:lnTo>
                  <a:lnTo>
                    <a:pt x="105" y="1098"/>
                  </a:lnTo>
                  <a:lnTo>
                    <a:pt x="88" y="1068"/>
                  </a:lnTo>
                  <a:lnTo>
                    <a:pt x="71" y="1036"/>
                  </a:lnTo>
                  <a:lnTo>
                    <a:pt x="57" y="1005"/>
                  </a:lnTo>
                  <a:lnTo>
                    <a:pt x="44" y="972"/>
                  </a:lnTo>
                  <a:lnTo>
                    <a:pt x="33" y="938"/>
                  </a:lnTo>
                  <a:lnTo>
                    <a:pt x="23" y="904"/>
                  </a:lnTo>
                  <a:lnTo>
                    <a:pt x="15" y="868"/>
                  </a:lnTo>
                  <a:lnTo>
                    <a:pt x="8" y="833"/>
                  </a:lnTo>
                  <a:lnTo>
                    <a:pt x="4" y="797"/>
                  </a:lnTo>
                  <a:lnTo>
                    <a:pt x="1" y="761"/>
                  </a:lnTo>
                  <a:lnTo>
                    <a:pt x="0" y="724"/>
                  </a:lnTo>
                  <a:lnTo>
                    <a:pt x="0" y="724"/>
                  </a:lnTo>
                  <a:lnTo>
                    <a:pt x="1" y="685"/>
                  </a:lnTo>
                  <a:lnTo>
                    <a:pt x="4" y="649"/>
                  </a:lnTo>
                  <a:lnTo>
                    <a:pt x="8" y="613"/>
                  </a:lnTo>
                  <a:lnTo>
                    <a:pt x="15" y="578"/>
                  </a:lnTo>
                  <a:lnTo>
                    <a:pt x="23" y="542"/>
                  </a:lnTo>
                  <a:lnTo>
                    <a:pt x="33" y="508"/>
                  </a:lnTo>
                  <a:lnTo>
                    <a:pt x="44" y="474"/>
                  </a:lnTo>
                  <a:lnTo>
                    <a:pt x="57" y="441"/>
                  </a:lnTo>
                  <a:lnTo>
                    <a:pt x="71" y="410"/>
                  </a:lnTo>
                  <a:lnTo>
                    <a:pt x="88" y="378"/>
                  </a:lnTo>
                  <a:lnTo>
                    <a:pt x="105" y="348"/>
                  </a:lnTo>
                  <a:lnTo>
                    <a:pt x="124" y="318"/>
                  </a:lnTo>
                  <a:lnTo>
                    <a:pt x="143" y="291"/>
                  </a:lnTo>
                  <a:lnTo>
                    <a:pt x="165" y="263"/>
                  </a:lnTo>
                  <a:lnTo>
                    <a:pt x="189" y="236"/>
                  </a:lnTo>
                  <a:lnTo>
                    <a:pt x="212" y="212"/>
                  </a:lnTo>
                  <a:lnTo>
                    <a:pt x="238" y="187"/>
                  </a:lnTo>
                  <a:lnTo>
                    <a:pt x="264" y="165"/>
                  </a:lnTo>
                  <a:lnTo>
                    <a:pt x="291" y="143"/>
                  </a:lnTo>
                  <a:lnTo>
                    <a:pt x="320" y="123"/>
                  </a:lnTo>
                  <a:lnTo>
                    <a:pt x="348" y="104"/>
                  </a:lnTo>
                  <a:lnTo>
                    <a:pt x="378" y="87"/>
                  </a:lnTo>
                  <a:lnTo>
                    <a:pt x="410" y="71"/>
                  </a:lnTo>
                  <a:lnTo>
                    <a:pt x="443" y="56"/>
                  </a:lnTo>
                  <a:lnTo>
                    <a:pt x="475" y="44"/>
                  </a:lnTo>
                  <a:lnTo>
                    <a:pt x="508" y="33"/>
                  </a:lnTo>
                  <a:lnTo>
                    <a:pt x="544" y="22"/>
                  </a:lnTo>
                  <a:lnTo>
                    <a:pt x="578" y="14"/>
                  </a:lnTo>
                  <a:lnTo>
                    <a:pt x="613" y="8"/>
                  </a:lnTo>
                  <a:lnTo>
                    <a:pt x="650" y="3"/>
                  </a:lnTo>
                  <a:lnTo>
                    <a:pt x="687" y="0"/>
                  </a:lnTo>
                  <a:lnTo>
                    <a:pt x="724" y="0"/>
                  </a:lnTo>
                  <a:lnTo>
                    <a:pt x="724" y="0"/>
                  </a:lnTo>
                  <a:lnTo>
                    <a:pt x="761" y="0"/>
                  </a:lnTo>
                  <a:lnTo>
                    <a:pt x="798" y="3"/>
                  </a:lnTo>
                  <a:lnTo>
                    <a:pt x="834" y="8"/>
                  </a:lnTo>
                  <a:lnTo>
                    <a:pt x="870" y="14"/>
                  </a:lnTo>
                  <a:lnTo>
                    <a:pt x="905" y="22"/>
                  </a:lnTo>
                  <a:lnTo>
                    <a:pt x="940" y="33"/>
                  </a:lnTo>
                  <a:lnTo>
                    <a:pt x="972" y="44"/>
                  </a:lnTo>
                  <a:lnTo>
                    <a:pt x="1005" y="56"/>
                  </a:lnTo>
                  <a:lnTo>
                    <a:pt x="1038" y="71"/>
                  </a:lnTo>
                  <a:lnTo>
                    <a:pt x="1069" y="87"/>
                  </a:lnTo>
                  <a:lnTo>
                    <a:pt x="1099" y="104"/>
                  </a:lnTo>
                  <a:lnTo>
                    <a:pt x="1128" y="123"/>
                  </a:lnTo>
                  <a:lnTo>
                    <a:pt x="1157" y="143"/>
                  </a:lnTo>
                  <a:lnTo>
                    <a:pt x="1184" y="165"/>
                  </a:lnTo>
                  <a:lnTo>
                    <a:pt x="1210" y="187"/>
                  </a:lnTo>
                  <a:lnTo>
                    <a:pt x="1236" y="212"/>
                  </a:lnTo>
                  <a:lnTo>
                    <a:pt x="1259" y="236"/>
                  </a:lnTo>
                  <a:lnTo>
                    <a:pt x="1282" y="263"/>
                  </a:lnTo>
                  <a:lnTo>
                    <a:pt x="1304" y="291"/>
                  </a:lnTo>
                  <a:lnTo>
                    <a:pt x="1325" y="318"/>
                  </a:lnTo>
                  <a:lnTo>
                    <a:pt x="1342" y="348"/>
                  </a:lnTo>
                  <a:lnTo>
                    <a:pt x="1360" y="378"/>
                  </a:lnTo>
                  <a:lnTo>
                    <a:pt x="1376" y="410"/>
                  </a:lnTo>
                  <a:lnTo>
                    <a:pt x="1390" y="441"/>
                  </a:lnTo>
                  <a:lnTo>
                    <a:pt x="1404" y="474"/>
                  </a:lnTo>
                  <a:lnTo>
                    <a:pt x="1415" y="508"/>
                  </a:lnTo>
                  <a:lnTo>
                    <a:pt x="1424" y="542"/>
                  </a:lnTo>
                  <a:lnTo>
                    <a:pt x="1432" y="578"/>
                  </a:lnTo>
                  <a:lnTo>
                    <a:pt x="1439" y="613"/>
                  </a:lnTo>
                  <a:lnTo>
                    <a:pt x="1443" y="649"/>
                  </a:lnTo>
                  <a:lnTo>
                    <a:pt x="1446" y="685"/>
                  </a:lnTo>
                  <a:lnTo>
                    <a:pt x="1447" y="724"/>
                  </a:lnTo>
                  <a:lnTo>
                    <a:pt x="1447" y="724"/>
                  </a:lnTo>
                  <a:close/>
                </a:path>
              </a:pathLst>
            </a:custGeom>
            <a:solidFill>
              <a:srgbClr val="FDFE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200"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Source Han Sans K Medium" panose="020B0600000000000000" pitchFamily="34" charset="-128"/>
              </a:endParaRPr>
            </a:p>
          </p:txBody>
        </p:sp>
        <p:sp>
          <p:nvSpPr>
            <p:cNvPr id="92" name="Rectangle 18"/>
            <p:cNvSpPr/>
            <p:nvPr/>
          </p:nvSpPr>
          <p:spPr>
            <a:xfrm>
              <a:off x="8832924" y="1881928"/>
              <a:ext cx="466794" cy="261610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zh-CN" altLang="en-US" sz="1500" b="1" noProof="1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  <a:cs typeface="+mn-ea"/>
                  <a:sym typeface="Source Han Sans K Medium" panose="020B0600000000000000" pitchFamily="34" charset="-128"/>
                </a:rPr>
                <a:t>登录</a:t>
              </a:r>
            </a:p>
          </p:txBody>
        </p:sp>
        <p:sp>
          <p:nvSpPr>
            <p:cNvPr id="99" name="Rectangle 25"/>
            <p:cNvSpPr/>
            <p:nvPr/>
          </p:nvSpPr>
          <p:spPr>
            <a:xfrm>
              <a:off x="8768692" y="4015787"/>
              <a:ext cx="595035" cy="338554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>
                <a:buClr>
                  <a:srgbClr val="E24848"/>
                </a:buClr>
              </a:pPr>
              <a:r>
                <a:rPr lang="zh-CN" alt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rPr>
                <a:t>系统功能</a:t>
              </a:r>
            </a:p>
          </p:txBody>
        </p:sp>
        <p:grpSp>
          <p:nvGrpSpPr>
            <p:cNvPr id="100" name="Group 26"/>
            <p:cNvGrpSpPr/>
            <p:nvPr/>
          </p:nvGrpSpPr>
          <p:grpSpPr>
            <a:xfrm>
              <a:off x="8796586" y="3450637"/>
              <a:ext cx="492125" cy="527050"/>
              <a:chOff x="7315201" y="595313"/>
              <a:chExt cx="492125" cy="527050"/>
            </a:xfrm>
            <a:solidFill>
              <a:schemeClr val="tx2"/>
            </a:solidFill>
          </p:grpSpPr>
          <p:sp>
            <p:nvSpPr>
              <p:cNvPr id="101" name="Freeform: Shape 27"/>
              <p:cNvSpPr/>
              <p:nvPr/>
            </p:nvSpPr>
            <p:spPr bwMode="auto">
              <a:xfrm>
                <a:off x="7537451" y="820738"/>
                <a:ext cx="269875" cy="301625"/>
              </a:xfrm>
              <a:custGeom>
                <a:avLst/>
                <a:gdLst>
                  <a:gd name="T0" fmla="*/ 170 w 170"/>
                  <a:gd name="T1" fmla="*/ 87 h 190"/>
                  <a:gd name="T2" fmla="*/ 84 w 170"/>
                  <a:gd name="T3" fmla="*/ 43 h 190"/>
                  <a:gd name="T4" fmla="*/ 0 w 170"/>
                  <a:gd name="T5" fmla="*/ 0 h 190"/>
                  <a:gd name="T6" fmla="*/ 24 w 170"/>
                  <a:gd name="T7" fmla="*/ 92 h 190"/>
                  <a:gd name="T8" fmla="*/ 47 w 170"/>
                  <a:gd name="T9" fmla="*/ 184 h 190"/>
                  <a:gd name="T10" fmla="*/ 68 w 170"/>
                  <a:gd name="T11" fmla="*/ 156 h 190"/>
                  <a:gd name="T12" fmla="*/ 83 w 170"/>
                  <a:gd name="T13" fmla="*/ 137 h 190"/>
                  <a:gd name="T14" fmla="*/ 125 w 170"/>
                  <a:gd name="T15" fmla="*/ 190 h 190"/>
                  <a:gd name="T16" fmla="*/ 157 w 170"/>
                  <a:gd name="T17" fmla="*/ 165 h 190"/>
                  <a:gd name="T18" fmla="*/ 114 w 170"/>
                  <a:gd name="T19" fmla="*/ 112 h 190"/>
                  <a:gd name="T20" fmla="*/ 137 w 170"/>
                  <a:gd name="T21" fmla="*/ 101 h 190"/>
                  <a:gd name="T22" fmla="*/ 170 w 170"/>
                  <a:gd name="T23" fmla="*/ 87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0" h="190">
                    <a:moveTo>
                      <a:pt x="170" y="87"/>
                    </a:moveTo>
                    <a:lnTo>
                      <a:pt x="84" y="43"/>
                    </a:lnTo>
                    <a:lnTo>
                      <a:pt x="0" y="0"/>
                    </a:lnTo>
                    <a:lnTo>
                      <a:pt x="24" y="92"/>
                    </a:lnTo>
                    <a:lnTo>
                      <a:pt x="47" y="184"/>
                    </a:lnTo>
                    <a:lnTo>
                      <a:pt x="68" y="156"/>
                    </a:lnTo>
                    <a:lnTo>
                      <a:pt x="83" y="137"/>
                    </a:lnTo>
                    <a:lnTo>
                      <a:pt x="125" y="190"/>
                    </a:lnTo>
                    <a:lnTo>
                      <a:pt x="157" y="165"/>
                    </a:lnTo>
                    <a:lnTo>
                      <a:pt x="114" y="112"/>
                    </a:lnTo>
                    <a:lnTo>
                      <a:pt x="137" y="101"/>
                    </a:lnTo>
                    <a:lnTo>
                      <a:pt x="170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02" name="Freeform: Shape 28"/>
              <p:cNvSpPr/>
              <p:nvPr/>
            </p:nvSpPr>
            <p:spPr bwMode="auto">
              <a:xfrm>
                <a:off x="7399338" y="677863"/>
                <a:ext cx="277813" cy="276225"/>
              </a:xfrm>
              <a:custGeom>
                <a:avLst/>
                <a:gdLst>
                  <a:gd name="T0" fmla="*/ 89 w 175"/>
                  <a:gd name="T1" fmla="*/ 146 h 174"/>
                  <a:gd name="T2" fmla="*/ 87 w 175"/>
                  <a:gd name="T3" fmla="*/ 146 h 174"/>
                  <a:gd name="T4" fmla="*/ 64 w 175"/>
                  <a:gd name="T5" fmla="*/ 141 h 174"/>
                  <a:gd name="T6" fmla="*/ 46 w 175"/>
                  <a:gd name="T7" fmla="*/ 129 h 174"/>
                  <a:gd name="T8" fmla="*/ 34 w 175"/>
                  <a:gd name="T9" fmla="*/ 111 h 174"/>
                  <a:gd name="T10" fmla="*/ 29 w 175"/>
                  <a:gd name="T11" fmla="*/ 88 h 174"/>
                  <a:gd name="T12" fmla="*/ 30 w 175"/>
                  <a:gd name="T13" fmla="*/ 75 h 174"/>
                  <a:gd name="T14" fmla="*/ 39 w 175"/>
                  <a:gd name="T15" fmla="*/ 55 h 174"/>
                  <a:gd name="T16" fmla="*/ 54 w 175"/>
                  <a:gd name="T17" fmla="*/ 39 h 174"/>
                  <a:gd name="T18" fmla="*/ 76 w 175"/>
                  <a:gd name="T19" fmla="*/ 30 h 174"/>
                  <a:gd name="T20" fmla="*/ 87 w 175"/>
                  <a:gd name="T21" fmla="*/ 29 h 174"/>
                  <a:gd name="T22" fmla="*/ 110 w 175"/>
                  <a:gd name="T23" fmla="*/ 33 h 174"/>
                  <a:gd name="T24" fmla="*/ 128 w 175"/>
                  <a:gd name="T25" fmla="*/ 46 h 174"/>
                  <a:gd name="T26" fmla="*/ 141 w 175"/>
                  <a:gd name="T27" fmla="*/ 65 h 174"/>
                  <a:gd name="T28" fmla="*/ 145 w 175"/>
                  <a:gd name="T29" fmla="*/ 88 h 174"/>
                  <a:gd name="T30" fmla="*/ 145 w 175"/>
                  <a:gd name="T31" fmla="*/ 97 h 174"/>
                  <a:gd name="T32" fmla="*/ 169 w 175"/>
                  <a:gd name="T33" fmla="*/ 120 h 174"/>
                  <a:gd name="T34" fmla="*/ 171 w 175"/>
                  <a:gd name="T35" fmla="*/ 112 h 174"/>
                  <a:gd name="T36" fmla="*/ 175 w 175"/>
                  <a:gd name="T37" fmla="*/ 96 h 174"/>
                  <a:gd name="T38" fmla="*/ 175 w 175"/>
                  <a:gd name="T39" fmla="*/ 88 h 174"/>
                  <a:gd name="T40" fmla="*/ 172 w 175"/>
                  <a:gd name="T41" fmla="*/ 70 h 174"/>
                  <a:gd name="T42" fmla="*/ 168 w 175"/>
                  <a:gd name="T43" fmla="*/ 54 h 174"/>
                  <a:gd name="T44" fmla="*/ 160 w 175"/>
                  <a:gd name="T45" fmla="*/ 39 h 174"/>
                  <a:gd name="T46" fmla="*/ 149 w 175"/>
                  <a:gd name="T47" fmla="*/ 25 h 174"/>
                  <a:gd name="T48" fmla="*/ 136 w 175"/>
                  <a:gd name="T49" fmla="*/ 15 h 174"/>
                  <a:gd name="T50" fmla="*/ 121 w 175"/>
                  <a:gd name="T51" fmla="*/ 7 h 174"/>
                  <a:gd name="T52" fmla="*/ 105 w 175"/>
                  <a:gd name="T53" fmla="*/ 1 h 174"/>
                  <a:gd name="T54" fmla="*/ 87 w 175"/>
                  <a:gd name="T55" fmla="*/ 0 h 174"/>
                  <a:gd name="T56" fmla="*/ 78 w 175"/>
                  <a:gd name="T57" fmla="*/ 0 h 174"/>
                  <a:gd name="T58" fmla="*/ 61 w 175"/>
                  <a:gd name="T59" fmla="*/ 4 h 174"/>
                  <a:gd name="T60" fmla="*/ 45 w 175"/>
                  <a:gd name="T61" fmla="*/ 11 h 174"/>
                  <a:gd name="T62" fmla="*/ 31 w 175"/>
                  <a:gd name="T63" fmla="*/ 20 h 174"/>
                  <a:gd name="T64" fmla="*/ 20 w 175"/>
                  <a:gd name="T65" fmla="*/ 32 h 174"/>
                  <a:gd name="T66" fmla="*/ 10 w 175"/>
                  <a:gd name="T67" fmla="*/ 46 h 174"/>
                  <a:gd name="T68" fmla="*/ 4 w 175"/>
                  <a:gd name="T69" fmla="*/ 62 h 174"/>
                  <a:gd name="T70" fmla="*/ 1 w 175"/>
                  <a:gd name="T71" fmla="*/ 79 h 174"/>
                  <a:gd name="T72" fmla="*/ 0 w 175"/>
                  <a:gd name="T73" fmla="*/ 88 h 174"/>
                  <a:gd name="T74" fmla="*/ 2 w 175"/>
                  <a:gd name="T75" fmla="*/ 105 h 174"/>
                  <a:gd name="T76" fmla="*/ 6 w 175"/>
                  <a:gd name="T77" fmla="*/ 122 h 174"/>
                  <a:gd name="T78" fmla="*/ 14 w 175"/>
                  <a:gd name="T79" fmla="*/ 137 h 174"/>
                  <a:gd name="T80" fmla="*/ 26 w 175"/>
                  <a:gd name="T81" fmla="*/ 149 h 174"/>
                  <a:gd name="T82" fmla="*/ 38 w 175"/>
                  <a:gd name="T83" fmla="*/ 160 h 174"/>
                  <a:gd name="T84" fmla="*/ 53 w 175"/>
                  <a:gd name="T85" fmla="*/ 167 h 174"/>
                  <a:gd name="T86" fmla="*/ 70 w 175"/>
                  <a:gd name="T87" fmla="*/ 173 h 174"/>
                  <a:gd name="T88" fmla="*/ 87 w 175"/>
                  <a:gd name="T89" fmla="*/ 174 h 174"/>
                  <a:gd name="T90" fmla="*/ 96 w 175"/>
                  <a:gd name="T9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5" h="174">
                    <a:moveTo>
                      <a:pt x="89" y="146"/>
                    </a:moveTo>
                    <a:lnTo>
                      <a:pt x="89" y="146"/>
                    </a:lnTo>
                    <a:lnTo>
                      <a:pt x="87" y="146"/>
                    </a:lnTo>
                    <a:lnTo>
                      <a:pt x="87" y="146"/>
                    </a:lnTo>
                    <a:lnTo>
                      <a:pt x="76" y="145"/>
                    </a:lnTo>
                    <a:lnTo>
                      <a:pt x="64" y="141"/>
                    </a:lnTo>
                    <a:lnTo>
                      <a:pt x="54" y="136"/>
                    </a:lnTo>
                    <a:lnTo>
                      <a:pt x="46" y="129"/>
                    </a:lnTo>
                    <a:lnTo>
                      <a:pt x="39" y="120"/>
                    </a:lnTo>
                    <a:lnTo>
                      <a:pt x="34" y="111"/>
                    </a:lnTo>
                    <a:lnTo>
                      <a:pt x="30" y="99"/>
                    </a:lnTo>
                    <a:lnTo>
                      <a:pt x="29" y="88"/>
                    </a:lnTo>
                    <a:lnTo>
                      <a:pt x="29" y="88"/>
                    </a:lnTo>
                    <a:lnTo>
                      <a:pt x="30" y="75"/>
                    </a:lnTo>
                    <a:lnTo>
                      <a:pt x="34" y="65"/>
                    </a:lnTo>
                    <a:lnTo>
                      <a:pt x="39" y="55"/>
                    </a:lnTo>
                    <a:lnTo>
                      <a:pt x="46" y="46"/>
                    </a:lnTo>
                    <a:lnTo>
                      <a:pt x="54" y="39"/>
                    </a:lnTo>
                    <a:lnTo>
                      <a:pt x="64" y="33"/>
                    </a:lnTo>
                    <a:lnTo>
                      <a:pt x="76" y="30"/>
                    </a:lnTo>
                    <a:lnTo>
                      <a:pt x="87" y="29"/>
                    </a:lnTo>
                    <a:lnTo>
                      <a:pt x="87" y="29"/>
                    </a:lnTo>
                    <a:lnTo>
                      <a:pt x="99" y="30"/>
                    </a:lnTo>
                    <a:lnTo>
                      <a:pt x="110" y="33"/>
                    </a:lnTo>
                    <a:lnTo>
                      <a:pt x="120" y="39"/>
                    </a:lnTo>
                    <a:lnTo>
                      <a:pt x="128" y="46"/>
                    </a:lnTo>
                    <a:lnTo>
                      <a:pt x="136" y="55"/>
                    </a:lnTo>
                    <a:lnTo>
                      <a:pt x="141" y="65"/>
                    </a:lnTo>
                    <a:lnTo>
                      <a:pt x="144" y="75"/>
                    </a:lnTo>
                    <a:lnTo>
                      <a:pt x="145" y="88"/>
                    </a:lnTo>
                    <a:lnTo>
                      <a:pt x="145" y="88"/>
                    </a:lnTo>
                    <a:lnTo>
                      <a:pt x="145" y="97"/>
                    </a:lnTo>
                    <a:lnTo>
                      <a:pt x="143" y="106"/>
                    </a:lnTo>
                    <a:lnTo>
                      <a:pt x="169" y="120"/>
                    </a:lnTo>
                    <a:lnTo>
                      <a:pt x="169" y="120"/>
                    </a:lnTo>
                    <a:lnTo>
                      <a:pt x="171" y="112"/>
                    </a:lnTo>
                    <a:lnTo>
                      <a:pt x="172" y="104"/>
                    </a:lnTo>
                    <a:lnTo>
                      <a:pt x="175" y="96"/>
                    </a:lnTo>
                    <a:lnTo>
                      <a:pt x="175" y="88"/>
                    </a:lnTo>
                    <a:lnTo>
                      <a:pt x="175" y="88"/>
                    </a:lnTo>
                    <a:lnTo>
                      <a:pt x="174" y="79"/>
                    </a:lnTo>
                    <a:lnTo>
                      <a:pt x="172" y="70"/>
                    </a:lnTo>
                    <a:lnTo>
                      <a:pt x="170" y="62"/>
                    </a:lnTo>
                    <a:lnTo>
                      <a:pt x="168" y="54"/>
                    </a:lnTo>
                    <a:lnTo>
                      <a:pt x="164" y="46"/>
                    </a:lnTo>
                    <a:lnTo>
                      <a:pt x="160" y="39"/>
                    </a:lnTo>
                    <a:lnTo>
                      <a:pt x="154" y="32"/>
                    </a:lnTo>
                    <a:lnTo>
                      <a:pt x="149" y="25"/>
                    </a:lnTo>
                    <a:lnTo>
                      <a:pt x="143" y="20"/>
                    </a:lnTo>
                    <a:lnTo>
                      <a:pt x="136" y="15"/>
                    </a:lnTo>
                    <a:lnTo>
                      <a:pt x="129" y="11"/>
                    </a:lnTo>
                    <a:lnTo>
                      <a:pt x="121" y="7"/>
                    </a:lnTo>
                    <a:lnTo>
                      <a:pt x="113" y="4"/>
                    </a:lnTo>
                    <a:lnTo>
                      <a:pt x="105" y="1"/>
                    </a:lnTo>
                    <a:lnTo>
                      <a:pt x="96" y="0"/>
                    </a:lnTo>
                    <a:lnTo>
                      <a:pt x="87" y="0"/>
                    </a:lnTo>
                    <a:lnTo>
                      <a:pt x="87" y="0"/>
                    </a:lnTo>
                    <a:lnTo>
                      <a:pt x="78" y="0"/>
                    </a:lnTo>
                    <a:lnTo>
                      <a:pt x="70" y="1"/>
                    </a:lnTo>
                    <a:lnTo>
                      <a:pt x="61" y="4"/>
                    </a:lnTo>
                    <a:lnTo>
                      <a:pt x="53" y="7"/>
                    </a:lnTo>
                    <a:lnTo>
                      <a:pt x="45" y="11"/>
                    </a:lnTo>
                    <a:lnTo>
                      <a:pt x="38" y="15"/>
                    </a:lnTo>
                    <a:lnTo>
                      <a:pt x="31" y="20"/>
                    </a:lnTo>
                    <a:lnTo>
                      <a:pt x="26" y="25"/>
                    </a:lnTo>
                    <a:lnTo>
                      <a:pt x="20" y="32"/>
                    </a:lnTo>
                    <a:lnTo>
                      <a:pt x="14" y="39"/>
                    </a:lnTo>
                    <a:lnTo>
                      <a:pt x="10" y="46"/>
                    </a:lnTo>
                    <a:lnTo>
                      <a:pt x="6" y="54"/>
                    </a:lnTo>
                    <a:lnTo>
                      <a:pt x="4" y="62"/>
                    </a:lnTo>
                    <a:lnTo>
                      <a:pt x="2" y="70"/>
                    </a:lnTo>
                    <a:lnTo>
                      <a:pt x="1" y="79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" y="97"/>
                    </a:lnTo>
                    <a:lnTo>
                      <a:pt x="2" y="105"/>
                    </a:lnTo>
                    <a:lnTo>
                      <a:pt x="4" y="113"/>
                    </a:lnTo>
                    <a:lnTo>
                      <a:pt x="6" y="122"/>
                    </a:lnTo>
                    <a:lnTo>
                      <a:pt x="10" y="129"/>
                    </a:lnTo>
                    <a:lnTo>
                      <a:pt x="14" y="137"/>
                    </a:lnTo>
                    <a:lnTo>
                      <a:pt x="20" y="144"/>
                    </a:lnTo>
                    <a:lnTo>
                      <a:pt x="26" y="149"/>
                    </a:lnTo>
                    <a:lnTo>
                      <a:pt x="31" y="155"/>
                    </a:lnTo>
                    <a:lnTo>
                      <a:pt x="38" y="160"/>
                    </a:lnTo>
                    <a:lnTo>
                      <a:pt x="45" y="164"/>
                    </a:lnTo>
                    <a:lnTo>
                      <a:pt x="53" y="167"/>
                    </a:lnTo>
                    <a:lnTo>
                      <a:pt x="61" y="171"/>
                    </a:lnTo>
                    <a:lnTo>
                      <a:pt x="70" y="173"/>
                    </a:lnTo>
                    <a:lnTo>
                      <a:pt x="78" y="174"/>
                    </a:lnTo>
                    <a:lnTo>
                      <a:pt x="87" y="174"/>
                    </a:lnTo>
                    <a:lnTo>
                      <a:pt x="87" y="174"/>
                    </a:lnTo>
                    <a:lnTo>
                      <a:pt x="96" y="174"/>
                    </a:lnTo>
                    <a:lnTo>
                      <a:pt x="89" y="1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03" name="Freeform: Shape 29"/>
              <p:cNvSpPr/>
              <p:nvPr/>
            </p:nvSpPr>
            <p:spPr bwMode="auto">
              <a:xfrm>
                <a:off x="7315201" y="595313"/>
                <a:ext cx="444500" cy="444500"/>
              </a:xfrm>
              <a:custGeom>
                <a:avLst/>
                <a:gdLst>
                  <a:gd name="T0" fmla="*/ 155 w 280"/>
                  <a:gd name="T1" fmla="*/ 249 h 280"/>
                  <a:gd name="T2" fmla="*/ 140 w 280"/>
                  <a:gd name="T3" fmla="*/ 250 h 280"/>
                  <a:gd name="T4" fmla="*/ 117 w 280"/>
                  <a:gd name="T5" fmla="*/ 248 h 280"/>
                  <a:gd name="T6" fmla="*/ 97 w 280"/>
                  <a:gd name="T7" fmla="*/ 241 h 280"/>
                  <a:gd name="T8" fmla="*/ 79 w 280"/>
                  <a:gd name="T9" fmla="*/ 231 h 280"/>
                  <a:gd name="T10" fmla="*/ 62 w 280"/>
                  <a:gd name="T11" fmla="*/ 217 h 280"/>
                  <a:gd name="T12" fmla="*/ 48 w 280"/>
                  <a:gd name="T13" fmla="*/ 201 h 280"/>
                  <a:gd name="T14" fmla="*/ 38 w 280"/>
                  <a:gd name="T15" fmla="*/ 183 h 280"/>
                  <a:gd name="T16" fmla="*/ 32 w 280"/>
                  <a:gd name="T17" fmla="*/ 161 h 280"/>
                  <a:gd name="T18" fmla="*/ 30 w 280"/>
                  <a:gd name="T19" fmla="*/ 140 h 280"/>
                  <a:gd name="T20" fmla="*/ 30 w 280"/>
                  <a:gd name="T21" fmla="*/ 129 h 280"/>
                  <a:gd name="T22" fmla="*/ 34 w 280"/>
                  <a:gd name="T23" fmla="*/ 107 h 280"/>
                  <a:gd name="T24" fmla="*/ 42 w 280"/>
                  <a:gd name="T25" fmla="*/ 86 h 280"/>
                  <a:gd name="T26" fmla="*/ 55 w 280"/>
                  <a:gd name="T27" fmla="*/ 69 h 280"/>
                  <a:gd name="T28" fmla="*/ 70 w 280"/>
                  <a:gd name="T29" fmla="*/ 55 h 280"/>
                  <a:gd name="T30" fmla="*/ 88 w 280"/>
                  <a:gd name="T31" fmla="*/ 42 h 280"/>
                  <a:gd name="T32" fmla="*/ 107 w 280"/>
                  <a:gd name="T33" fmla="*/ 34 h 280"/>
                  <a:gd name="T34" fmla="*/ 129 w 280"/>
                  <a:gd name="T35" fmla="*/ 30 h 280"/>
                  <a:gd name="T36" fmla="*/ 140 w 280"/>
                  <a:gd name="T37" fmla="*/ 28 h 280"/>
                  <a:gd name="T38" fmla="*/ 163 w 280"/>
                  <a:gd name="T39" fmla="*/ 31 h 280"/>
                  <a:gd name="T40" fmla="*/ 183 w 280"/>
                  <a:gd name="T41" fmla="*/ 38 h 280"/>
                  <a:gd name="T42" fmla="*/ 202 w 280"/>
                  <a:gd name="T43" fmla="*/ 48 h 280"/>
                  <a:gd name="T44" fmla="*/ 219 w 280"/>
                  <a:gd name="T45" fmla="*/ 61 h 280"/>
                  <a:gd name="T46" fmla="*/ 232 w 280"/>
                  <a:gd name="T47" fmla="*/ 77 h 280"/>
                  <a:gd name="T48" fmla="*/ 243 w 280"/>
                  <a:gd name="T49" fmla="*/ 97 h 280"/>
                  <a:gd name="T50" fmla="*/ 248 w 280"/>
                  <a:gd name="T51" fmla="*/ 117 h 280"/>
                  <a:gd name="T52" fmla="*/ 250 w 280"/>
                  <a:gd name="T53" fmla="*/ 140 h 280"/>
                  <a:gd name="T54" fmla="*/ 250 w 280"/>
                  <a:gd name="T55" fmla="*/ 150 h 280"/>
                  <a:gd name="T56" fmla="*/ 246 w 280"/>
                  <a:gd name="T57" fmla="*/ 172 h 280"/>
                  <a:gd name="T58" fmla="*/ 269 w 280"/>
                  <a:gd name="T59" fmla="*/ 196 h 280"/>
                  <a:gd name="T60" fmla="*/ 273 w 280"/>
                  <a:gd name="T61" fmla="*/ 182 h 280"/>
                  <a:gd name="T62" fmla="*/ 279 w 280"/>
                  <a:gd name="T63" fmla="*/ 155 h 280"/>
                  <a:gd name="T64" fmla="*/ 280 w 280"/>
                  <a:gd name="T65" fmla="*/ 140 h 280"/>
                  <a:gd name="T66" fmla="*/ 277 w 280"/>
                  <a:gd name="T67" fmla="*/ 111 h 280"/>
                  <a:gd name="T68" fmla="*/ 269 w 280"/>
                  <a:gd name="T69" fmla="*/ 85 h 280"/>
                  <a:gd name="T70" fmla="*/ 256 w 280"/>
                  <a:gd name="T71" fmla="*/ 61 h 280"/>
                  <a:gd name="T72" fmla="*/ 239 w 280"/>
                  <a:gd name="T73" fmla="*/ 41 h 280"/>
                  <a:gd name="T74" fmla="*/ 219 w 280"/>
                  <a:gd name="T75" fmla="*/ 24 h 280"/>
                  <a:gd name="T76" fmla="*/ 195 w 280"/>
                  <a:gd name="T77" fmla="*/ 10 h 280"/>
                  <a:gd name="T78" fmla="*/ 169 w 280"/>
                  <a:gd name="T79" fmla="*/ 2 h 280"/>
                  <a:gd name="T80" fmla="*/ 140 w 280"/>
                  <a:gd name="T81" fmla="*/ 0 h 280"/>
                  <a:gd name="T82" fmla="*/ 125 w 280"/>
                  <a:gd name="T83" fmla="*/ 0 h 280"/>
                  <a:gd name="T84" fmla="*/ 98 w 280"/>
                  <a:gd name="T85" fmla="*/ 6 h 280"/>
                  <a:gd name="T86" fmla="*/ 73 w 280"/>
                  <a:gd name="T87" fmla="*/ 17 h 280"/>
                  <a:gd name="T88" fmla="*/ 51 w 280"/>
                  <a:gd name="T89" fmla="*/ 32 h 280"/>
                  <a:gd name="T90" fmla="*/ 32 w 280"/>
                  <a:gd name="T91" fmla="*/ 50 h 280"/>
                  <a:gd name="T92" fmla="*/ 17 w 280"/>
                  <a:gd name="T93" fmla="*/ 73 h 280"/>
                  <a:gd name="T94" fmla="*/ 7 w 280"/>
                  <a:gd name="T95" fmla="*/ 98 h 280"/>
                  <a:gd name="T96" fmla="*/ 1 w 280"/>
                  <a:gd name="T97" fmla="*/ 125 h 280"/>
                  <a:gd name="T98" fmla="*/ 0 w 280"/>
                  <a:gd name="T99" fmla="*/ 140 h 280"/>
                  <a:gd name="T100" fmla="*/ 4 w 280"/>
                  <a:gd name="T101" fmla="*/ 167 h 280"/>
                  <a:gd name="T102" fmla="*/ 12 w 280"/>
                  <a:gd name="T103" fmla="*/ 193 h 280"/>
                  <a:gd name="T104" fmla="*/ 24 w 280"/>
                  <a:gd name="T105" fmla="*/ 217 h 280"/>
                  <a:gd name="T106" fmla="*/ 41 w 280"/>
                  <a:gd name="T107" fmla="*/ 239 h 280"/>
                  <a:gd name="T108" fmla="*/ 62 w 280"/>
                  <a:gd name="T109" fmla="*/ 256 h 280"/>
                  <a:gd name="T110" fmla="*/ 86 w 280"/>
                  <a:gd name="T111" fmla="*/ 268 h 280"/>
                  <a:gd name="T112" fmla="*/ 112 w 280"/>
                  <a:gd name="T113" fmla="*/ 276 h 280"/>
                  <a:gd name="T114" fmla="*/ 140 w 280"/>
                  <a:gd name="T115" fmla="*/ 280 h 280"/>
                  <a:gd name="T116" fmla="*/ 152 w 280"/>
                  <a:gd name="T117" fmla="*/ 279 h 280"/>
                  <a:gd name="T118" fmla="*/ 155 w 280"/>
                  <a:gd name="T119" fmla="*/ 249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80" h="280">
                    <a:moveTo>
                      <a:pt x="155" y="249"/>
                    </a:moveTo>
                    <a:lnTo>
                      <a:pt x="155" y="249"/>
                    </a:lnTo>
                    <a:lnTo>
                      <a:pt x="140" y="250"/>
                    </a:lnTo>
                    <a:lnTo>
                      <a:pt x="140" y="250"/>
                    </a:lnTo>
                    <a:lnTo>
                      <a:pt x="129" y="249"/>
                    </a:lnTo>
                    <a:lnTo>
                      <a:pt x="117" y="248"/>
                    </a:lnTo>
                    <a:lnTo>
                      <a:pt x="107" y="246"/>
                    </a:lnTo>
                    <a:lnTo>
                      <a:pt x="97" y="241"/>
                    </a:lnTo>
                    <a:lnTo>
                      <a:pt x="88" y="237"/>
                    </a:lnTo>
                    <a:lnTo>
                      <a:pt x="79" y="231"/>
                    </a:lnTo>
                    <a:lnTo>
                      <a:pt x="70" y="225"/>
                    </a:lnTo>
                    <a:lnTo>
                      <a:pt x="62" y="217"/>
                    </a:lnTo>
                    <a:lnTo>
                      <a:pt x="55" y="210"/>
                    </a:lnTo>
                    <a:lnTo>
                      <a:pt x="48" y="201"/>
                    </a:lnTo>
                    <a:lnTo>
                      <a:pt x="42" y="192"/>
                    </a:lnTo>
                    <a:lnTo>
                      <a:pt x="38" y="183"/>
                    </a:lnTo>
                    <a:lnTo>
                      <a:pt x="34" y="173"/>
                    </a:lnTo>
                    <a:lnTo>
                      <a:pt x="32" y="161"/>
                    </a:lnTo>
                    <a:lnTo>
                      <a:pt x="30" y="151"/>
                    </a:lnTo>
                    <a:lnTo>
                      <a:pt x="30" y="140"/>
                    </a:lnTo>
                    <a:lnTo>
                      <a:pt x="30" y="140"/>
                    </a:lnTo>
                    <a:lnTo>
                      <a:pt x="30" y="129"/>
                    </a:lnTo>
                    <a:lnTo>
                      <a:pt x="32" y="117"/>
                    </a:lnTo>
                    <a:lnTo>
                      <a:pt x="34" y="107"/>
                    </a:lnTo>
                    <a:lnTo>
                      <a:pt x="38" y="97"/>
                    </a:lnTo>
                    <a:lnTo>
                      <a:pt x="42" y="86"/>
                    </a:lnTo>
                    <a:lnTo>
                      <a:pt x="48" y="77"/>
                    </a:lnTo>
                    <a:lnTo>
                      <a:pt x="55" y="69"/>
                    </a:lnTo>
                    <a:lnTo>
                      <a:pt x="62" y="61"/>
                    </a:lnTo>
                    <a:lnTo>
                      <a:pt x="70" y="55"/>
                    </a:lnTo>
                    <a:lnTo>
                      <a:pt x="79" y="48"/>
                    </a:lnTo>
                    <a:lnTo>
                      <a:pt x="88" y="42"/>
                    </a:lnTo>
                    <a:lnTo>
                      <a:pt x="97" y="38"/>
                    </a:lnTo>
                    <a:lnTo>
                      <a:pt x="107" y="34"/>
                    </a:lnTo>
                    <a:lnTo>
                      <a:pt x="117" y="31"/>
                    </a:lnTo>
                    <a:lnTo>
                      <a:pt x="129" y="30"/>
                    </a:lnTo>
                    <a:lnTo>
                      <a:pt x="140" y="28"/>
                    </a:lnTo>
                    <a:lnTo>
                      <a:pt x="140" y="28"/>
                    </a:lnTo>
                    <a:lnTo>
                      <a:pt x="152" y="30"/>
                    </a:lnTo>
                    <a:lnTo>
                      <a:pt x="163" y="31"/>
                    </a:lnTo>
                    <a:lnTo>
                      <a:pt x="173" y="34"/>
                    </a:lnTo>
                    <a:lnTo>
                      <a:pt x="183" y="38"/>
                    </a:lnTo>
                    <a:lnTo>
                      <a:pt x="192" y="42"/>
                    </a:lnTo>
                    <a:lnTo>
                      <a:pt x="202" y="48"/>
                    </a:lnTo>
                    <a:lnTo>
                      <a:pt x="211" y="55"/>
                    </a:lnTo>
                    <a:lnTo>
                      <a:pt x="219" y="61"/>
                    </a:lnTo>
                    <a:lnTo>
                      <a:pt x="225" y="69"/>
                    </a:lnTo>
                    <a:lnTo>
                      <a:pt x="232" y="77"/>
                    </a:lnTo>
                    <a:lnTo>
                      <a:pt x="238" y="86"/>
                    </a:lnTo>
                    <a:lnTo>
                      <a:pt x="243" y="97"/>
                    </a:lnTo>
                    <a:lnTo>
                      <a:pt x="246" y="107"/>
                    </a:lnTo>
                    <a:lnTo>
                      <a:pt x="248" y="117"/>
                    </a:lnTo>
                    <a:lnTo>
                      <a:pt x="250" y="129"/>
                    </a:lnTo>
                    <a:lnTo>
                      <a:pt x="250" y="140"/>
                    </a:lnTo>
                    <a:lnTo>
                      <a:pt x="250" y="140"/>
                    </a:lnTo>
                    <a:lnTo>
                      <a:pt x="250" y="150"/>
                    </a:lnTo>
                    <a:lnTo>
                      <a:pt x="248" y="161"/>
                    </a:lnTo>
                    <a:lnTo>
                      <a:pt x="246" y="172"/>
                    </a:lnTo>
                    <a:lnTo>
                      <a:pt x="243" y="182"/>
                    </a:lnTo>
                    <a:lnTo>
                      <a:pt x="269" y="196"/>
                    </a:lnTo>
                    <a:lnTo>
                      <a:pt x="269" y="196"/>
                    </a:lnTo>
                    <a:lnTo>
                      <a:pt x="273" y="182"/>
                    </a:lnTo>
                    <a:lnTo>
                      <a:pt x="277" y="168"/>
                    </a:lnTo>
                    <a:lnTo>
                      <a:pt x="279" y="155"/>
                    </a:lnTo>
                    <a:lnTo>
                      <a:pt x="280" y="140"/>
                    </a:lnTo>
                    <a:lnTo>
                      <a:pt x="280" y="140"/>
                    </a:lnTo>
                    <a:lnTo>
                      <a:pt x="279" y="125"/>
                    </a:lnTo>
                    <a:lnTo>
                      <a:pt x="277" y="111"/>
                    </a:lnTo>
                    <a:lnTo>
                      <a:pt x="273" y="98"/>
                    </a:lnTo>
                    <a:lnTo>
                      <a:pt x="269" y="85"/>
                    </a:lnTo>
                    <a:lnTo>
                      <a:pt x="263" y="73"/>
                    </a:lnTo>
                    <a:lnTo>
                      <a:pt x="256" y="61"/>
                    </a:lnTo>
                    <a:lnTo>
                      <a:pt x="248" y="50"/>
                    </a:lnTo>
                    <a:lnTo>
                      <a:pt x="239" y="41"/>
                    </a:lnTo>
                    <a:lnTo>
                      <a:pt x="229" y="32"/>
                    </a:lnTo>
                    <a:lnTo>
                      <a:pt x="219" y="24"/>
                    </a:lnTo>
                    <a:lnTo>
                      <a:pt x="207" y="17"/>
                    </a:lnTo>
                    <a:lnTo>
                      <a:pt x="195" y="10"/>
                    </a:lnTo>
                    <a:lnTo>
                      <a:pt x="182" y="6"/>
                    </a:lnTo>
                    <a:lnTo>
                      <a:pt x="169" y="2"/>
                    </a:lnTo>
                    <a:lnTo>
                      <a:pt x="155" y="0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25" y="0"/>
                    </a:lnTo>
                    <a:lnTo>
                      <a:pt x="112" y="2"/>
                    </a:lnTo>
                    <a:lnTo>
                      <a:pt x="98" y="6"/>
                    </a:lnTo>
                    <a:lnTo>
                      <a:pt x="86" y="10"/>
                    </a:lnTo>
                    <a:lnTo>
                      <a:pt x="73" y="17"/>
                    </a:lnTo>
                    <a:lnTo>
                      <a:pt x="62" y="24"/>
                    </a:lnTo>
                    <a:lnTo>
                      <a:pt x="51" y="32"/>
                    </a:lnTo>
                    <a:lnTo>
                      <a:pt x="41" y="41"/>
                    </a:lnTo>
                    <a:lnTo>
                      <a:pt x="32" y="50"/>
                    </a:lnTo>
                    <a:lnTo>
                      <a:pt x="24" y="61"/>
                    </a:lnTo>
                    <a:lnTo>
                      <a:pt x="17" y="73"/>
                    </a:lnTo>
                    <a:lnTo>
                      <a:pt x="12" y="85"/>
                    </a:lnTo>
                    <a:lnTo>
                      <a:pt x="7" y="98"/>
                    </a:lnTo>
                    <a:lnTo>
                      <a:pt x="4" y="111"/>
                    </a:lnTo>
                    <a:lnTo>
                      <a:pt x="1" y="125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1" y="154"/>
                    </a:lnTo>
                    <a:lnTo>
                      <a:pt x="4" y="167"/>
                    </a:lnTo>
                    <a:lnTo>
                      <a:pt x="7" y="181"/>
                    </a:lnTo>
                    <a:lnTo>
                      <a:pt x="12" y="193"/>
                    </a:lnTo>
                    <a:lnTo>
                      <a:pt x="17" y="206"/>
                    </a:lnTo>
                    <a:lnTo>
                      <a:pt x="24" y="217"/>
                    </a:lnTo>
                    <a:lnTo>
                      <a:pt x="32" y="229"/>
                    </a:lnTo>
                    <a:lnTo>
                      <a:pt x="41" y="239"/>
                    </a:lnTo>
                    <a:lnTo>
                      <a:pt x="51" y="247"/>
                    </a:lnTo>
                    <a:lnTo>
                      <a:pt x="62" y="256"/>
                    </a:lnTo>
                    <a:lnTo>
                      <a:pt x="73" y="263"/>
                    </a:lnTo>
                    <a:lnTo>
                      <a:pt x="86" y="268"/>
                    </a:lnTo>
                    <a:lnTo>
                      <a:pt x="98" y="273"/>
                    </a:lnTo>
                    <a:lnTo>
                      <a:pt x="112" y="276"/>
                    </a:lnTo>
                    <a:lnTo>
                      <a:pt x="125" y="279"/>
                    </a:lnTo>
                    <a:lnTo>
                      <a:pt x="140" y="280"/>
                    </a:lnTo>
                    <a:lnTo>
                      <a:pt x="140" y="280"/>
                    </a:lnTo>
                    <a:lnTo>
                      <a:pt x="152" y="279"/>
                    </a:lnTo>
                    <a:lnTo>
                      <a:pt x="163" y="278"/>
                    </a:lnTo>
                    <a:lnTo>
                      <a:pt x="155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</p:grpSp>
      <p:sp>
        <p:nvSpPr>
          <p:cNvPr id="139" name="Rectangle 18"/>
          <p:cNvSpPr/>
          <p:nvPr/>
        </p:nvSpPr>
        <p:spPr>
          <a:xfrm>
            <a:off x="3575370" y="2172920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挂号</a:t>
            </a:r>
          </a:p>
        </p:txBody>
      </p:sp>
      <p:sp>
        <p:nvSpPr>
          <p:cNvPr id="140" name="Rectangle 18"/>
          <p:cNvSpPr/>
          <p:nvPr/>
        </p:nvSpPr>
        <p:spPr>
          <a:xfrm>
            <a:off x="4094800" y="3364815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医生看诊</a:t>
            </a:r>
          </a:p>
        </p:txBody>
      </p:sp>
      <p:sp>
        <p:nvSpPr>
          <p:cNvPr id="141" name="Rectangle 18"/>
          <p:cNvSpPr/>
          <p:nvPr/>
        </p:nvSpPr>
        <p:spPr>
          <a:xfrm>
            <a:off x="3575370" y="4604335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医生开药</a:t>
            </a:r>
          </a:p>
        </p:txBody>
      </p:sp>
      <p:sp>
        <p:nvSpPr>
          <p:cNvPr id="142" name="Rectangle 18"/>
          <p:cNvSpPr/>
          <p:nvPr/>
        </p:nvSpPr>
        <p:spPr>
          <a:xfrm>
            <a:off x="2321880" y="5108525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收费</a:t>
            </a:r>
          </a:p>
        </p:txBody>
      </p:sp>
      <p:sp>
        <p:nvSpPr>
          <p:cNvPr id="143" name="Rectangle 18"/>
          <p:cNvSpPr/>
          <p:nvPr/>
        </p:nvSpPr>
        <p:spPr>
          <a:xfrm>
            <a:off x="1096330" y="4604335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退号</a:t>
            </a:r>
          </a:p>
        </p:txBody>
      </p:sp>
      <p:sp>
        <p:nvSpPr>
          <p:cNvPr id="144" name="Rectangle 18"/>
          <p:cNvSpPr/>
          <p:nvPr/>
        </p:nvSpPr>
        <p:spPr>
          <a:xfrm>
            <a:off x="582615" y="3387040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药房发药</a:t>
            </a:r>
          </a:p>
        </p:txBody>
      </p:sp>
      <p:sp>
        <p:nvSpPr>
          <p:cNvPr id="145" name="Rectangle 18"/>
          <p:cNvSpPr/>
          <p:nvPr/>
        </p:nvSpPr>
        <p:spPr>
          <a:xfrm>
            <a:off x="1100140" y="2173555"/>
            <a:ext cx="445421" cy="244385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zh-CN" altLang="en-US" sz="15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Source Han Sans K Medium" panose="020B0600000000000000" pitchFamily="34" charset="-128"/>
              </a:rPr>
              <a:t>费用查询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用户登录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88060" y="5432425"/>
            <a:ext cx="63023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输入账号或密码错误，会给予相应的错误提示。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输入正确的账号和密码，成功登录系统首页。</a:t>
            </a:r>
          </a:p>
        </p:txBody>
      </p:sp>
      <p:pic>
        <p:nvPicPr>
          <p:cNvPr id="4" name="图片 -2147482615" descr="IMG_256"/>
          <p:cNvPicPr>
            <a:picLocks noChangeAspect="1"/>
          </p:cNvPicPr>
          <p:nvPr/>
        </p:nvPicPr>
        <p:blipFill>
          <a:blip r:embed="rId3"/>
          <a:srcRect b="610"/>
          <a:stretch>
            <a:fillRect/>
          </a:stretch>
        </p:blipFill>
        <p:spPr>
          <a:xfrm>
            <a:off x="988060" y="1156970"/>
            <a:ext cx="7435215" cy="3933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-2147482604" descr="IMG_256"/>
          <p:cNvPicPr>
            <a:picLocks noChangeAspect="1"/>
          </p:cNvPicPr>
          <p:nvPr/>
        </p:nvPicPr>
        <p:blipFill>
          <a:blip r:embed="rId4"/>
          <a:srcRect t="3241" b="3772"/>
          <a:stretch>
            <a:fillRect/>
          </a:stretch>
        </p:blipFill>
        <p:spPr>
          <a:xfrm>
            <a:off x="8561705" y="2255520"/>
            <a:ext cx="3591560" cy="996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挂号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29615" y="4868545"/>
            <a:ext cx="9990455" cy="1976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初始化性别，号别，科室，医生信息，显示在下拉列表中。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若之前挂过号，输入病历号，显示对应患者的个人基本信息。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③　切换科室和号别，更新医生列表。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④　根据号别切换诊费，普通号别和专家号别的费用从数据库中读取。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⑤　点击挂号，进行JS表单验证，表单验证正确提交表单，否则弹出错误提示。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4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⑥　挂号时需填写界面下半部分信息，挂号成功后系统将输出界面上半部分信息。</a:t>
            </a:r>
          </a:p>
        </p:txBody>
      </p:sp>
      <p:pic>
        <p:nvPicPr>
          <p:cNvPr id="4" name="图片 -2147482603" descr="IMG_256"/>
          <p:cNvPicPr>
            <a:picLocks noChangeAspect="1"/>
          </p:cNvPicPr>
          <p:nvPr/>
        </p:nvPicPr>
        <p:blipFill>
          <a:blip r:embed="rId3"/>
          <a:srcRect b="1062"/>
          <a:stretch>
            <a:fillRect/>
          </a:stretch>
        </p:blipFill>
        <p:spPr>
          <a:xfrm>
            <a:off x="1770380" y="840740"/>
            <a:ext cx="8166735" cy="43402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挂号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（续）</a:t>
            </a:r>
            <a:endParaRPr lang="zh-CN" altLang="en-US" sz="2800" b="1" kern="1700" spc="1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-2147482613" descr="IMG_256"/>
          <p:cNvPicPr>
            <a:picLocks noChangeAspect="1"/>
          </p:cNvPicPr>
          <p:nvPr/>
        </p:nvPicPr>
        <p:blipFill>
          <a:blip r:embed="rId3"/>
          <a:srcRect b="1425"/>
          <a:stretch>
            <a:fillRect/>
          </a:stretch>
        </p:blipFill>
        <p:spPr>
          <a:xfrm>
            <a:off x="988060" y="988695"/>
            <a:ext cx="10154920" cy="53765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医生看诊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88060" y="5432425"/>
            <a:ext cx="99618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系统自动查找该医生当日的待诊患者和已诊患者，并以列表形式展现在左侧。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在待诊患者列表中选择一位患者，点击“门诊病历”，填写该患者的病历信息。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③　点击“保存”完成医生看诊，将数据保存到数据库，弹出成功/失败消息提示。</a:t>
            </a:r>
          </a:p>
        </p:txBody>
      </p:sp>
      <p:pic>
        <p:nvPicPr>
          <p:cNvPr id="4" name="图片 -2147482612" descr="IMG_256"/>
          <p:cNvPicPr>
            <a:picLocks noChangeAspect="1"/>
          </p:cNvPicPr>
          <p:nvPr/>
        </p:nvPicPr>
        <p:blipFill>
          <a:blip r:embed="rId3"/>
          <a:srcRect b="1634"/>
          <a:stretch>
            <a:fillRect/>
          </a:stretch>
        </p:blipFill>
        <p:spPr>
          <a:xfrm>
            <a:off x="1370965" y="832485"/>
            <a:ext cx="8707755" cy="45999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医生看诊（续）</a:t>
            </a:r>
          </a:p>
        </p:txBody>
      </p:sp>
      <p:pic>
        <p:nvPicPr>
          <p:cNvPr id="3" name="图片 -2147482611" descr="IMG_256"/>
          <p:cNvPicPr>
            <a:picLocks noChangeAspect="1"/>
          </p:cNvPicPr>
          <p:nvPr/>
        </p:nvPicPr>
        <p:blipFill>
          <a:blip r:embed="rId3"/>
          <a:srcRect b="1411"/>
          <a:stretch>
            <a:fillRect/>
          </a:stretch>
        </p:blipFill>
        <p:spPr>
          <a:xfrm>
            <a:off x="1235710" y="1021715"/>
            <a:ext cx="9721215" cy="51466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医生开药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88060" y="5432425"/>
            <a:ext cx="92690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开药界面的诊断结果将自动读取看诊病例的诊断结果，以给医生做开药参考。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填写药品信息，点击“增方”，完整的药品信息从数据库读取，用表格展示。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③　勾选表格中的处方明细，点击“提交”完成开药，弹出成功/失败消息提示。</a:t>
            </a:r>
          </a:p>
        </p:txBody>
      </p:sp>
      <p:pic>
        <p:nvPicPr>
          <p:cNvPr id="4" name="图片 -2147482610" descr="IMG_256"/>
          <p:cNvPicPr>
            <a:picLocks noChangeAspect="1"/>
          </p:cNvPicPr>
          <p:nvPr/>
        </p:nvPicPr>
        <p:blipFill>
          <a:blip r:embed="rId3"/>
          <a:srcRect b="1031"/>
          <a:stretch>
            <a:fillRect/>
          </a:stretch>
        </p:blipFill>
        <p:spPr>
          <a:xfrm>
            <a:off x="1584960" y="822325"/>
            <a:ext cx="8671560" cy="46101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医生开药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（续）</a:t>
            </a:r>
          </a:p>
        </p:txBody>
      </p:sp>
      <p:pic>
        <p:nvPicPr>
          <p:cNvPr id="3" name="图片 -2147482609" descr="IMG_256"/>
          <p:cNvPicPr>
            <a:picLocks noChangeAspect="1"/>
          </p:cNvPicPr>
          <p:nvPr/>
        </p:nvPicPr>
        <p:blipFill>
          <a:blip r:embed="rId3"/>
          <a:srcRect b="1236"/>
          <a:stretch>
            <a:fillRect/>
          </a:stretch>
        </p:blipFill>
        <p:spPr>
          <a:xfrm>
            <a:off x="970915" y="891540"/>
            <a:ext cx="10249535" cy="54349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收费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32815" y="5192395"/>
            <a:ext cx="945324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输入病历号，列出该患者的个人信息，列出费用信息的列表。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选择某些行，点击“收费结算”，弹出“发票信息（交费）”遮罩弹窗。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③　填写实收金额，使用js自动计算找零金额，显示在遮罩弹窗上。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④　点击“收费”，保存收费信息到数据库，回显发票号。</a:t>
            </a:r>
          </a:p>
        </p:txBody>
      </p:sp>
      <p:pic>
        <p:nvPicPr>
          <p:cNvPr id="4" name="图片 -2147482605" descr="IMG_256"/>
          <p:cNvPicPr>
            <a:picLocks noChangeAspect="1"/>
          </p:cNvPicPr>
          <p:nvPr/>
        </p:nvPicPr>
        <p:blipFill>
          <a:blip r:embed="rId3"/>
          <a:srcRect b="1611"/>
          <a:stretch>
            <a:fillRect/>
          </a:stretch>
        </p:blipFill>
        <p:spPr>
          <a:xfrm>
            <a:off x="1993265" y="835025"/>
            <a:ext cx="8790940" cy="46443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1188" b="41218"/>
          <a:stretch>
            <a:fillRect/>
          </a:stretch>
        </p:blipFill>
        <p:spPr>
          <a:xfrm>
            <a:off x="0" y="-1107"/>
            <a:ext cx="12187066" cy="68591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97"/>
            <a:ext cx="3657428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574" y="-1107"/>
            <a:ext cx="3657428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18505" y="2263275"/>
            <a:ext cx="3519577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r>
              <a:rPr lang="en-US" altLang="zh-CN" sz="5400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PART 01</a:t>
            </a:r>
            <a:endParaRPr lang="zh-CN" altLang="en-US" sz="5400" dirty="0">
              <a:solidFill>
                <a:srgbClr val="411E5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03477" y="3289041"/>
            <a:ext cx="51496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项目介绍和工作概述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收费（续）</a:t>
            </a:r>
          </a:p>
        </p:txBody>
      </p:sp>
      <p:pic>
        <p:nvPicPr>
          <p:cNvPr id="3" name="图片 -2147482607" descr="IMG_256"/>
          <p:cNvPicPr>
            <a:picLocks noChangeAspect="1"/>
          </p:cNvPicPr>
          <p:nvPr/>
        </p:nvPicPr>
        <p:blipFill>
          <a:blip r:embed="rId3"/>
          <a:srcRect b="1205"/>
          <a:stretch>
            <a:fillRect/>
          </a:stretch>
        </p:blipFill>
        <p:spPr>
          <a:xfrm>
            <a:off x="890270" y="911860"/>
            <a:ext cx="10412095" cy="5523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药房发药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88060" y="5626735"/>
            <a:ext cx="94532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输入病历号和开立时间，点击“搜索”，表格中列出符合条件的所有处方明细。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勾选对应的药品明细信息，点击“发药”，操作的结果将弹出提示框给予提示。</a:t>
            </a:r>
          </a:p>
        </p:txBody>
      </p:sp>
      <p:pic>
        <p:nvPicPr>
          <p:cNvPr id="4" name="图片 -2147482596" descr="IMG_256"/>
          <p:cNvPicPr>
            <a:picLocks noChangeAspect="1"/>
          </p:cNvPicPr>
          <p:nvPr/>
        </p:nvPicPr>
        <p:blipFill>
          <a:blip r:embed="rId3"/>
          <a:srcRect b="1871"/>
          <a:stretch>
            <a:fillRect/>
          </a:stretch>
        </p:blipFill>
        <p:spPr>
          <a:xfrm>
            <a:off x="1381760" y="845820"/>
            <a:ext cx="9216390" cy="48577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退号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32180" y="5451475"/>
            <a:ext cx="94532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③　输入病历号，点击“搜索”，表格中列出当日当前病历号下的所有挂号信息。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④　选择某一行的挂号信息，点击退号，对退号操作进行校验，已经看诊的或已经退号的，弹出不允许退号提示框；退号成功，弹出提示框。</a:t>
            </a:r>
          </a:p>
        </p:txBody>
      </p:sp>
      <p:pic>
        <p:nvPicPr>
          <p:cNvPr id="4" name="图片 -2147482594" descr="IMG_256"/>
          <p:cNvPicPr>
            <a:picLocks noChangeAspect="1"/>
          </p:cNvPicPr>
          <p:nvPr/>
        </p:nvPicPr>
        <p:blipFill>
          <a:blip r:embed="rId3"/>
          <a:srcRect b="1671"/>
          <a:stretch>
            <a:fillRect/>
          </a:stretch>
        </p:blipFill>
        <p:spPr>
          <a:xfrm>
            <a:off x="1554480" y="844550"/>
            <a:ext cx="8830945" cy="46634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退号（续）</a:t>
            </a:r>
          </a:p>
        </p:txBody>
      </p:sp>
      <p:pic>
        <p:nvPicPr>
          <p:cNvPr id="3" name="图片 -2147482593" descr="IMG_256"/>
          <p:cNvPicPr>
            <a:picLocks noChangeAspect="1"/>
          </p:cNvPicPr>
          <p:nvPr/>
        </p:nvPicPr>
        <p:blipFill>
          <a:blip r:embed="rId3"/>
          <a:srcRect b="1494"/>
          <a:stretch>
            <a:fillRect/>
          </a:stretch>
        </p:blipFill>
        <p:spPr>
          <a:xfrm>
            <a:off x="1029335" y="935990"/>
            <a:ext cx="10133965" cy="53606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en-US" altLang="zh-CN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费用查询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32180" y="5451475"/>
            <a:ext cx="97948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实现细节：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①　点击左侧患者列表的某一位患者，再点击“费用查询”，自动显示出该患者当日的费用明细，且有“未缴费”和“已缴费”的标识。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②　系统自动计算出该患者列表费用的“已支付费用总额”和“待支付费用总额”。</a:t>
            </a:r>
          </a:p>
        </p:txBody>
      </p:sp>
      <p:pic>
        <p:nvPicPr>
          <p:cNvPr id="4" name="图片 -2147482606" descr="IMG_256"/>
          <p:cNvPicPr>
            <a:picLocks noChangeAspect="1"/>
          </p:cNvPicPr>
          <p:nvPr/>
        </p:nvPicPr>
        <p:blipFill>
          <a:blip r:embed="rId3"/>
          <a:srcRect b="1208"/>
          <a:stretch>
            <a:fillRect/>
          </a:stretch>
        </p:blipFill>
        <p:spPr>
          <a:xfrm>
            <a:off x="2022475" y="851535"/>
            <a:ext cx="9244965" cy="49047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200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965898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根据身份权限不同，显示不同的功能列表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910715" y="1314768"/>
            <a:ext cx="5080000" cy="252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69875" indent="-269875"/>
            <a:r>
              <a:rPr lang="en-US" sz="1050" b="0">
                <a:latin typeface="宋体" panose="02010600030101010101" pitchFamily="2" charset="-122"/>
              </a:rPr>
              <a:t> </a:t>
            </a:r>
            <a:endParaRPr lang="zh-CN" altLang="en-US"/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6329045" y="1642745"/>
            <a:ext cx="3632835" cy="36525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-2147482592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0715" y="1315085"/>
            <a:ext cx="2080260" cy="39801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2401570" y="5414645"/>
            <a:ext cx="10985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财务人员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550150" y="5414645"/>
            <a:ext cx="13563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超级管理员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9566910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Ajax技术：实现页面的异步提交和局部刷新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245" y="998855"/>
            <a:ext cx="979487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$.ajax({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url:"http://localhost:8080/hospital/chargeServlet?number="+Math.random(),//路径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type:"post",//请求方法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async:true,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dataType:"json",//指定返回数据格式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data:{//要发送的数据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"chargingOrRefundStaffID":chargingOrRefundStaffID,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"chargeMethod":chargeMethod,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"IDArr":IDArr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},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success:function(data){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 for(var i=0;i&lt;data.length;i++){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 if(data[i].result=="success!"){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	$("#iID-p").val(data[i].invoiceNumber);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 }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 else{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	 alert("缴费失败!");</a:t>
            </a:r>
          </a:p>
          <a:p>
            <a:pPr algn="just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		 }}}});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9566910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JSON数据格式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880" y="2274570"/>
            <a:ext cx="97948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JSONArray json=new JSONArray();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JSONObject jo=new JSONObject();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jo.put("drugSpecification",drugSpecification);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json.put(jo);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//将数据返回给ajax    response.getOutputStream().write(JSONObject.valueToString(json).getBytes("utf-8"));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1064831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过滤器：实现防盗链和字符编码（部分代码）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880" y="1024890"/>
            <a:ext cx="9794875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public void doFilter(ServletRequest request, ServletResponse response, FilterChain chain) throws IOException, ServletException 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//防止其它方式进入除login.jsp以外的界面，确保只能通过账户密码登录进入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HttpServletRequest req=(HttpServletRequest)request;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HttpServletResponse rep=(HttpServletResponse)response;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HttpSession ses=req.getSession();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String currentURL=req.getRequestURI();//获取根目录所对应的绝对路径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String targetURL=currentURL.substring(currentURL.indexOf("/",1),currentURL.length());//截取到当前文件名用于比较     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if(!(targetURL.equals("/login.jsp"))){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if(ses==null||ses.getAttribute("loginName")==null){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            rep.sendRedirect(req.getContextPath()+"/login.jsp");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        }}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else{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chain.doFilter(req,rep);//本次无误，再次验证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}}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9566910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JavaScript获取表格中的勾选行的数据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880" y="1627505"/>
            <a:ext cx="979487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5000"/>
              </a:lnSpc>
            </a:pPr>
            <a:r>
              <a:rPr lang="en-US" altLang="zh-CN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</a:t>
            </a: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var IDArr="";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var trList=$("#charge-c").children("tr");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for(var i=0;i&lt;trList.length;i++) {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var tdArr=trList.eq(i).find("td");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var check=tdArr.eq(0).find('input');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if(check.is(':checked')){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    var ID=tdArr.eq(3).html();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    IDArr=IDArr+ID+",";</a:t>
            </a:r>
          </a:p>
          <a:p>
            <a:pPr algn="l" fontAlgn="auto">
              <a:lnSpc>
                <a:spcPct val="125000"/>
              </a:lnSpc>
            </a:pPr>
            <a:r>
              <a:rPr lang="zh-CN" alt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}}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13715" y="1805305"/>
            <a:ext cx="4447540" cy="4011930"/>
            <a:chOff x="1209" y="2740"/>
            <a:chExt cx="6574" cy="6633"/>
          </a:xfrm>
        </p:grpSpPr>
        <p:grpSp>
          <p:nvGrpSpPr>
            <p:cNvPr id="5" name="Group 175"/>
            <p:cNvGrpSpPr/>
            <p:nvPr/>
          </p:nvGrpSpPr>
          <p:grpSpPr>
            <a:xfrm flipH="1">
              <a:off x="1243" y="4761"/>
              <a:ext cx="6540" cy="4613"/>
              <a:chOff x="6035675" y="862013"/>
              <a:chExt cx="479425" cy="338138"/>
            </a:xfrm>
          </p:grpSpPr>
          <p:sp>
            <p:nvSpPr>
              <p:cNvPr id="7" name="Freeform 95"/>
              <p:cNvSpPr>
                <a:spLocks noEditPoints="1"/>
              </p:cNvSpPr>
              <p:nvPr/>
            </p:nvSpPr>
            <p:spPr bwMode="auto">
              <a:xfrm>
                <a:off x="6332538" y="977900"/>
                <a:ext cx="76200" cy="74613"/>
              </a:xfrm>
              <a:custGeom>
                <a:avLst/>
                <a:gdLst/>
                <a:ahLst/>
                <a:cxnLst>
                  <a:cxn ang="0">
                    <a:pos x="31" y="0"/>
                  </a:cxn>
                  <a:cxn ang="0">
                    <a:pos x="17" y="0"/>
                  </a:cxn>
                  <a:cxn ang="0">
                    <a:pos x="17" y="16"/>
                  </a:cxn>
                  <a:cxn ang="0">
                    <a:pos x="0" y="16"/>
                  </a:cxn>
                  <a:cxn ang="0">
                    <a:pos x="0" y="29"/>
                  </a:cxn>
                  <a:cxn ang="0">
                    <a:pos x="17" y="29"/>
                  </a:cxn>
                  <a:cxn ang="0">
                    <a:pos x="17" y="47"/>
                  </a:cxn>
                  <a:cxn ang="0">
                    <a:pos x="31" y="47"/>
                  </a:cxn>
                  <a:cxn ang="0">
                    <a:pos x="31" y="29"/>
                  </a:cxn>
                  <a:cxn ang="0">
                    <a:pos x="48" y="29"/>
                  </a:cxn>
                  <a:cxn ang="0">
                    <a:pos x="48" y="16"/>
                  </a:cxn>
                  <a:cxn ang="0">
                    <a:pos x="31" y="16"/>
                  </a:cxn>
                  <a:cxn ang="0">
                    <a:pos x="31" y="0"/>
                  </a:cxn>
                  <a:cxn ang="0">
                    <a:pos x="31" y="0"/>
                  </a:cxn>
                  <a:cxn ang="0">
                    <a:pos x="31" y="0"/>
                  </a:cxn>
                </a:cxnLst>
                <a:rect l="0" t="0" r="r" b="b"/>
                <a:pathLst>
                  <a:path w="48" h="47">
                    <a:moveTo>
                      <a:pt x="31" y="0"/>
                    </a:moveTo>
                    <a:lnTo>
                      <a:pt x="17" y="0"/>
                    </a:lnTo>
                    <a:lnTo>
                      <a:pt x="17" y="16"/>
                    </a:lnTo>
                    <a:lnTo>
                      <a:pt x="0" y="16"/>
                    </a:lnTo>
                    <a:lnTo>
                      <a:pt x="0" y="29"/>
                    </a:lnTo>
                    <a:lnTo>
                      <a:pt x="17" y="29"/>
                    </a:lnTo>
                    <a:lnTo>
                      <a:pt x="17" y="47"/>
                    </a:lnTo>
                    <a:lnTo>
                      <a:pt x="31" y="47"/>
                    </a:lnTo>
                    <a:lnTo>
                      <a:pt x="31" y="29"/>
                    </a:lnTo>
                    <a:lnTo>
                      <a:pt x="48" y="29"/>
                    </a:lnTo>
                    <a:lnTo>
                      <a:pt x="48" y="16"/>
                    </a:lnTo>
                    <a:lnTo>
                      <a:pt x="31" y="16"/>
                    </a:lnTo>
                    <a:lnTo>
                      <a:pt x="31" y="0"/>
                    </a:lnTo>
                    <a:close/>
                    <a:moveTo>
                      <a:pt x="31" y="0"/>
                    </a:move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8" name="Freeform 96"/>
              <p:cNvSpPr>
                <a:spLocks noEditPoints="1"/>
              </p:cNvSpPr>
              <p:nvPr/>
            </p:nvSpPr>
            <p:spPr bwMode="auto">
              <a:xfrm>
                <a:off x="6332538" y="977900"/>
                <a:ext cx="76200" cy="74613"/>
              </a:xfrm>
              <a:custGeom>
                <a:avLst/>
                <a:gdLst/>
                <a:ahLst/>
                <a:cxnLst>
                  <a:cxn ang="0">
                    <a:pos x="31" y="0"/>
                  </a:cxn>
                  <a:cxn ang="0">
                    <a:pos x="17" y="0"/>
                  </a:cxn>
                  <a:cxn ang="0">
                    <a:pos x="17" y="16"/>
                  </a:cxn>
                  <a:cxn ang="0">
                    <a:pos x="0" y="16"/>
                  </a:cxn>
                  <a:cxn ang="0">
                    <a:pos x="0" y="29"/>
                  </a:cxn>
                  <a:cxn ang="0">
                    <a:pos x="17" y="29"/>
                  </a:cxn>
                  <a:cxn ang="0">
                    <a:pos x="17" y="47"/>
                  </a:cxn>
                  <a:cxn ang="0">
                    <a:pos x="31" y="47"/>
                  </a:cxn>
                  <a:cxn ang="0">
                    <a:pos x="31" y="29"/>
                  </a:cxn>
                  <a:cxn ang="0">
                    <a:pos x="48" y="29"/>
                  </a:cxn>
                  <a:cxn ang="0">
                    <a:pos x="48" y="16"/>
                  </a:cxn>
                  <a:cxn ang="0">
                    <a:pos x="31" y="16"/>
                  </a:cxn>
                  <a:cxn ang="0">
                    <a:pos x="31" y="0"/>
                  </a:cxn>
                  <a:cxn ang="0">
                    <a:pos x="31" y="0"/>
                  </a:cxn>
                  <a:cxn ang="0">
                    <a:pos x="31" y="0"/>
                  </a:cxn>
                </a:cxnLst>
                <a:rect l="0" t="0" r="r" b="b"/>
                <a:pathLst>
                  <a:path w="48" h="47">
                    <a:moveTo>
                      <a:pt x="31" y="0"/>
                    </a:moveTo>
                    <a:lnTo>
                      <a:pt x="17" y="0"/>
                    </a:lnTo>
                    <a:lnTo>
                      <a:pt x="17" y="16"/>
                    </a:lnTo>
                    <a:lnTo>
                      <a:pt x="0" y="16"/>
                    </a:lnTo>
                    <a:lnTo>
                      <a:pt x="0" y="29"/>
                    </a:lnTo>
                    <a:lnTo>
                      <a:pt x="17" y="29"/>
                    </a:lnTo>
                    <a:lnTo>
                      <a:pt x="17" y="47"/>
                    </a:lnTo>
                    <a:lnTo>
                      <a:pt x="31" y="47"/>
                    </a:lnTo>
                    <a:lnTo>
                      <a:pt x="31" y="29"/>
                    </a:lnTo>
                    <a:lnTo>
                      <a:pt x="48" y="29"/>
                    </a:lnTo>
                    <a:lnTo>
                      <a:pt x="48" y="16"/>
                    </a:lnTo>
                    <a:lnTo>
                      <a:pt x="31" y="16"/>
                    </a:lnTo>
                    <a:lnTo>
                      <a:pt x="31" y="0"/>
                    </a:lnTo>
                    <a:moveTo>
                      <a:pt x="31" y="0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9" name="Freeform 97"/>
              <p:cNvSpPr>
                <a:spLocks noEditPoints="1"/>
              </p:cNvSpPr>
              <p:nvPr/>
            </p:nvSpPr>
            <p:spPr bwMode="auto">
              <a:xfrm>
                <a:off x="6075363" y="1116013"/>
                <a:ext cx="84138" cy="84138"/>
              </a:xfrm>
              <a:custGeom>
                <a:avLst/>
                <a:gdLst/>
                <a:ahLst/>
                <a:cxnLst>
                  <a:cxn ang="0">
                    <a:pos x="29" y="14"/>
                  </a:cxn>
                  <a:cxn ang="0">
                    <a:pos x="14" y="29"/>
                  </a:cxn>
                  <a:cxn ang="0">
                    <a:pos x="0" y="14"/>
                  </a:cxn>
                  <a:cxn ang="0">
                    <a:pos x="14" y="0"/>
                  </a:cxn>
                  <a:cxn ang="0">
                    <a:pos x="29" y="14"/>
                  </a:cxn>
                  <a:cxn ang="0">
                    <a:pos x="29" y="14"/>
                  </a:cxn>
                  <a:cxn ang="0">
                    <a:pos x="29" y="14"/>
                  </a:cxn>
                </a:cxnLst>
                <a:rect l="0" t="0" r="r" b="b"/>
                <a:pathLst>
                  <a:path w="29" h="29">
                    <a:moveTo>
                      <a:pt x="29" y="14"/>
                    </a:moveTo>
                    <a:cubicBezTo>
                      <a:pt x="29" y="22"/>
                      <a:pt x="22" y="29"/>
                      <a:pt x="14" y="29"/>
                    </a:cubicBezTo>
                    <a:cubicBezTo>
                      <a:pt x="6" y="29"/>
                      <a:pt x="0" y="22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9" y="6"/>
                      <a:pt x="29" y="14"/>
                    </a:cubicBezTo>
                    <a:close/>
                    <a:moveTo>
                      <a:pt x="29" y="14"/>
                    </a:moveTo>
                    <a:cubicBezTo>
                      <a:pt x="29" y="14"/>
                      <a:pt x="29" y="14"/>
                      <a:pt x="29" y="14"/>
                    </a:cubicBezTo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0" name="Freeform 98"/>
              <p:cNvSpPr>
                <a:spLocks noEditPoints="1"/>
              </p:cNvSpPr>
              <p:nvPr/>
            </p:nvSpPr>
            <p:spPr bwMode="auto">
              <a:xfrm>
                <a:off x="6370638" y="1116013"/>
                <a:ext cx="84138" cy="84138"/>
              </a:xfrm>
              <a:custGeom>
                <a:avLst/>
                <a:gdLst/>
                <a:ahLst/>
                <a:cxnLst>
                  <a:cxn ang="0">
                    <a:pos x="29" y="14"/>
                  </a:cxn>
                  <a:cxn ang="0">
                    <a:pos x="15" y="29"/>
                  </a:cxn>
                  <a:cxn ang="0">
                    <a:pos x="0" y="14"/>
                  </a:cxn>
                  <a:cxn ang="0">
                    <a:pos x="15" y="0"/>
                  </a:cxn>
                  <a:cxn ang="0">
                    <a:pos x="29" y="14"/>
                  </a:cxn>
                  <a:cxn ang="0">
                    <a:pos x="29" y="14"/>
                  </a:cxn>
                  <a:cxn ang="0">
                    <a:pos x="29" y="14"/>
                  </a:cxn>
                </a:cxnLst>
                <a:rect l="0" t="0" r="r" b="b"/>
                <a:pathLst>
                  <a:path w="29" h="29">
                    <a:moveTo>
                      <a:pt x="29" y="14"/>
                    </a:moveTo>
                    <a:cubicBezTo>
                      <a:pt x="29" y="22"/>
                      <a:pt x="23" y="29"/>
                      <a:pt x="15" y="29"/>
                    </a:cubicBezTo>
                    <a:cubicBezTo>
                      <a:pt x="7" y="29"/>
                      <a:pt x="0" y="22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3" y="0"/>
                      <a:pt x="29" y="6"/>
                      <a:pt x="29" y="14"/>
                    </a:cubicBezTo>
                    <a:close/>
                    <a:moveTo>
                      <a:pt x="29" y="14"/>
                    </a:moveTo>
                    <a:cubicBezTo>
                      <a:pt x="29" y="14"/>
                      <a:pt x="29" y="14"/>
                      <a:pt x="29" y="14"/>
                    </a:cubicBezTo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1" name="Freeform 103"/>
              <p:cNvSpPr>
                <a:spLocks noEditPoints="1"/>
              </p:cNvSpPr>
              <p:nvPr/>
            </p:nvSpPr>
            <p:spPr bwMode="auto">
              <a:xfrm>
                <a:off x="6035675" y="862013"/>
                <a:ext cx="479425" cy="280988"/>
              </a:xfrm>
              <a:custGeom>
                <a:avLst/>
                <a:gdLst/>
                <a:ahLst/>
                <a:cxnLst>
                  <a:cxn ang="0">
                    <a:pos x="153" y="8"/>
                  </a:cxn>
                  <a:cxn ang="0">
                    <a:pos x="78" y="8"/>
                  </a:cxn>
                  <a:cxn ang="0">
                    <a:pos x="67" y="0"/>
                  </a:cxn>
                  <a:cxn ang="0">
                    <a:pos x="57" y="8"/>
                  </a:cxn>
                  <a:cxn ang="0">
                    <a:pos x="52" y="8"/>
                  </a:cxn>
                  <a:cxn ang="0">
                    <a:pos x="46" y="17"/>
                  </a:cxn>
                  <a:cxn ang="0">
                    <a:pos x="46" y="26"/>
                  </a:cxn>
                  <a:cxn ang="0">
                    <a:pos x="40" y="26"/>
                  </a:cxn>
                  <a:cxn ang="0">
                    <a:pos x="25" y="36"/>
                  </a:cxn>
                  <a:cxn ang="0">
                    <a:pos x="8" y="56"/>
                  </a:cxn>
                  <a:cxn ang="0">
                    <a:pos x="0" y="78"/>
                  </a:cxn>
                  <a:cxn ang="0">
                    <a:pos x="0" y="84"/>
                  </a:cxn>
                  <a:cxn ang="0">
                    <a:pos x="6" y="97"/>
                  </a:cxn>
                  <a:cxn ang="0">
                    <a:pos x="12" y="97"/>
                  </a:cxn>
                  <a:cxn ang="0">
                    <a:pos x="29" y="85"/>
                  </a:cxn>
                  <a:cxn ang="0">
                    <a:pos x="45" y="97"/>
                  </a:cxn>
                  <a:cxn ang="0">
                    <a:pos x="114" y="97"/>
                  </a:cxn>
                  <a:cxn ang="0">
                    <a:pos x="131" y="85"/>
                  </a:cxn>
                  <a:cxn ang="0">
                    <a:pos x="148" y="97"/>
                  </a:cxn>
                  <a:cxn ang="0">
                    <a:pos x="157" y="97"/>
                  </a:cxn>
                  <a:cxn ang="0">
                    <a:pos x="166" y="84"/>
                  </a:cxn>
                  <a:cxn ang="0">
                    <a:pos x="166" y="21"/>
                  </a:cxn>
                  <a:cxn ang="0">
                    <a:pos x="153" y="8"/>
                  </a:cxn>
                  <a:cxn ang="0">
                    <a:pos x="47" y="53"/>
                  </a:cxn>
                  <a:cxn ang="0">
                    <a:pos x="40" y="60"/>
                  </a:cxn>
                  <a:cxn ang="0">
                    <a:pos x="26" y="60"/>
                  </a:cxn>
                  <a:cxn ang="0">
                    <a:pos x="24" y="55"/>
                  </a:cxn>
                  <a:cxn ang="0">
                    <a:pos x="34" y="44"/>
                  </a:cxn>
                  <a:cxn ang="0">
                    <a:pos x="43" y="40"/>
                  </a:cxn>
                  <a:cxn ang="0">
                    <a:pos x="47" y="46"/>
                  </a:cxn>
                  <a:cxn ang="0">
                    <a:pos x="47" y="53"/>
                  </a:cxn>
                  <a:cxn ang="0">
                    <a:pos x="139" y="56"/>
                  </a:cxn>
                  <a:cxn ang="0">
                    <a:pos x="117" y="78"/>
                  </a:cxn>
                  <a:cxn ang="0">
                    <a:pos x="94" y="56"/>
                  </a:cxn>
                  <a:cxn ang="0">
                    <a:pos x="88" y="44"/>
                  </a:cxn>
                  <a:cxn ang="0">
                    <a:pos x="104" y="28"/>
                  </a:cxn>
                  <a:cxn ang="0">
                    <a:pos x="116" y="33"/>
                  </a:cxn>
                  <a:cxn ang="0">
                    <a:pos x="128" y="28"/>
                  </a:cxn>
                  <a:cxn ang="0">
                    <a:pos x="144" y="44"/>
                  </a:cxn>
                  <a:cxn ang="0">
                    <a:pos x="139" y="56"/>
                  </a:cxn>
                  <a:cxn ang="0">
                    <a:pos x="139" y="56"/>
                  </a:cxn>
                  <a:cxn ang="0">
                    <a:pos x="139" y="56"/>
                  </a:cxn>
                </a:cxnLst>
                <a:rect l="0" t="0" r="r" b="b"/>
                <a:pathLst>
                  <a:path w="166" h="97">
                    <a:moveTo>
                      <a:pt x="153" y="8"/>
                    </a:moveTo>
                    <a:cubicBezTo>
                      <a:pt x="78" y="8"/>
                      <a:pt x="78" y="8"/>
                      <a:pt x="78" y="8"/>
                    </a:cubicBezTo>
                    <a:cubicBezTo>
                      <a:pt x="76" y="3"/>
                      <a:pt x="72" y="0"/>
                      <a:pt x="67" y="0"/>
                    </a:cubicBezTo>
                    <a:cubicBezTo>
                      <a:pt x="63" y="0"/>
                      <a:pt x="58" y="3"/>
                      <a:pt x="57" y="8"/>
                    </a:cubicBezTo>
                    <a:cubicBezTo>
                      <a:pt x="52" y="8"/>
                      <a:pt x="52" y="8"/>
                      <a:pt x="52" y="8"/>
                    </a:cubicBezTo>
                    <a:cubicBezTo>
                      <a:pt x="49" y="8"/>
                      <a:pt x="46" y="12"/>
                      <a:pt x="46" y="17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37" y="26"/>
                      <a:pt x="30" y="31"/>
                      <a:pt x="25" y="36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4" y="61"/>
                      <a:pt x="0" y="71"/>
                      <a:pt x="0" y="78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91"/>
                      <a:pt x="3" y="97"/>
                      <a:pt x="6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4" y="90"/>
                      <a:pt x="21" y="85"/>
                      <a:pt x="29" y="85"/>
                    </a:cubicBezTo>
                    <a:cubicBezTo>
                      <a:pt x="36" y="85"/>
                      <a:pt x="43" y="90"/>
                      <a:pt x="45" y="97"/>
                    </a:cubicBezTo>
                    <a:cubicBezTo>
                      <a:pt x="114" y="97"/>
                      <a:pt x="114" y="97"/>
                      <a:pt x="114" y="97"/>
                    </a:cubicBezTo>
                    <a:cubicBezTo>
                      <a:pt x="116" y="90"/>
                      <a:pt x="123" y="85"/>
                      <a:pt x="131" y="85"/>
                    </a:cubicBezTo>
                    <a:cubicBezTo>
                      <a:pt x="139" y="85"/>
                      <a:pt x="145" y="90"/>
                      <a:pt x="148" y="97"/>
                    </a:cubicBezTo>
                    <a:cubicBezTo>
                      <a:pt x="157" y="97"/>
                      <a:pt x="157" y="97"/>
                      <a:pt x="157" y="97"/>
                    </a:cubicBezTo>
                    <a:cubicBezTo>
                      <a:pt x="162" y="97"/>
                      <a:pt x="166" y="91"/>
                      <a:pt x="166" y="84"/>
                    </a:cubicBezTo>
                    <a:cubicBezTo>
                      <a:pt x="166" y="21"/>
                      <a:pt x="166" y="21"/>
                      <a:pt x="166" y="21"/>
                    </a:cubicBezTo>
                    <a:cubicBezTo>
                      <a:pt x="166" y="14"/>
                      <a:pt x="160" y="8"/>
                      <a:pt x="153" y="8"/>
                    </a:cubicBezTo>
                    <a:close/>
                    <a:moveTo>
                      <a:pt x="47" y="53"/>
                    </a:moveTo>
                    <a:cubicBezTo>
                      <a:pt x="47" y="57"/>
                      <a:pt x="44" y="60"/>
                      <a:pt x="40" y="60"/>
                    </a:cubicBezTo>
                    <a:cubicBezTo>
                      <a:pt x="26" y="60"/>
                      <a:pt x="26" y="60"/>
                      <a:pt x="26" y="60"/>
                    </a:cubicBezTo>
                    <a:cubicBezTo>
                      <a:pt x="22" y="60"/>
                      <a:pt x="22" y="57"/>
                      <a:pt x="24" y="55"/>
                    </a:cubicBezTo>
                    <a:cubicBezTo>
                      <a:pt x="34" y="44"/>
                      <a:pt x="34" y="44"/>
                      <a:pt x="34" y="44"/>
                    </a:cubicBezTo>
                    <a:cubicBezTo>
                      <a:pt x="36" y="42"/>
                      <a:pt x="40" y="40"/>
                      <a:pt x="43" y="40"/>
                    </a:cubicBezTo>
                    <a:cubicBezTo>
                      <a:pt x="45" y="40"/>
                      <a:pt x="47" y="43"/>
                      <a:pt x="47" y="46"/>
                    </a:cubicBezTo>
                    <a:lnTo>
                      <a:pt x="47" y="53"/>
                    </a:lnTo>
                    <a:close/>
                    <a:moveTo>
                      <a:pt x="139" y="56"/>
                    </a:moveTo>
                    <a:cubicBezTo>
                      <a:pt x="117" y="78"/>
                      <a:pt x="117" y="78"/>
                      <a:pt x="117" y="78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0" y="53"/>
                      <a:pt x="88" y="49"/>
                      <a:pt x="88" y="44"/>
                    </a:cubicBezTo>
                    <a:cubicBezTo>
                      <a:pt x="88" y="35"/>
                      <a:pt x="95" y="28"/>
                      <a:pt x="104" y="28"/>
                    </a:cubicBezTo>
                    <a:cubicBezTo>
                      <a:pt x="109" y="28"/>
                      <a:pt x="113" y="30"/>
                      <a:pt x="116" y="33"/>
                    </a:cubicBezTo>
                    <a:cubicBezTo>
                      <a:pt x="119" y="30"/>
                      <a:pt x="123" y="28"/>
                      <a:pt x="128" y="28"/>
                    </a:cubicBezTo>
                    <a:cubicBezTo>
                      <a:pt x="137" y="28"/>
                      <a:pt x="144" y="35"/>
                      <a:pt x="144" y="44"/>
                    </a:cubicBezTo>
                    <a:cubicBezTo>
                      <a:pt x="144" y="49"/>
                      <a:pt x="142" y="53"/>
                      <a:pt x="139" y="56"/>
                    </a:cubicBezTo>
                    <a:close/>
                    <a:moveTo>
                      <a:pt x="139" y="56"/>
                    </a:moveTo>
                    <a:cubicBezTo>
                      <a:pt x="139" y="56"/>
                      <a:pt x="139" y="56"/>
                      <a:pt x="139" y="56"/>
                    </a:cubicBezTo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  <p:grpSp>
          <p:nvGrpSpPr>
            <p:cNvPr id="6" name="Group 206"/>
            <p:cNvGrpSpPr/>
            <p:nvPr/>
          </p:nvGrpSpPr>
          <p:grpSpPr>
            <a:xfrm>
              <a:off x="4894" y="2810"/>
              <a:ext cx="1068" cy="1393"/>
              <a:chOff x="5135563" y="1020763"/>
              <a:chExt cx="873125" cy="1138237"/>
            </a:xfrm>
            <a:solidFill>
              <a:schemeClr val="accent3"/>
            </a:solidFill>
          </p:grpSpPr>
          <p:sp>
            <p:nvSpPr>
              <p:cNvPr id="13" name="Freeform 64"/>
              <p:cNvSpPr>
                <a:spLocks noEditPoints="1"/>
              </p:cNvSpPr>
              <p:nvPr/>
            </p:nvSpPr>
            <p:spPr bwMode="auto">
              <a:xfrm>
                <a:off x="5135563" y="1439863"/>
                <a:ext cx="534988" cy="557213"/>
              </a:xfrm>
              <a:custGeom>
                <a:avLst/>
                <a:gdLst/>
                <a:ahLst/>
                <a:cxnLst>
                  <a:cxn ang="0">
                    <a:pos x="167" y="164"/>
                  </a:cxn>
                  <a:cxn ang="0">
                    <a:pos x="145" y="138"/>
                  </a:cxn>
                  <a:cxn ang="0">
                    <a:pos x="145" y="138"/>
                  </a:cxn>
                  <a:cxn ang="0">
                    <a:pos x="140" y="125"/>
                  </a:cxn>
                  <a:cxn ang="0">
                    <a:pos x="145" y="118"/>
                  </a:cxn>
                  <a:cxn ang="0">
                    <a:pos x="185" y="3"/>
                  </a:cxn>
                  <a:cxn ang="0">
                    <a:pos x="176" y="0"/>
                  </a:cxn>
                  <a:cxn ang="0">
                    <a:pos x="157" y="19"/>
                  </a:cxn>
                  <a:cxn ang="0">
                    <a:pos x="138" y="0"/>
                  </a:cxn>
                  <a:cxn ang="0">
                    <a:pos x="138" y="0"/>
                  </a:cxn>
                  <a:cxn ang="0">
                    <a:pos x="88" y="26"/>
                  </a:cxn>
                  <a:cxn ang="0">
                    <a:pos x="59" y="50"/>
                  </a:cxn>
                  <a:cxn ang="0">
                    <a:pos x="4" y="142"/>
                  </a:cxn>
                  <a:cxn ang="0">
                    <a:pos x="7" y="176"/>
                  </a:cxn>
                  <a:cxn ang="0">
                    <a:pos x="75" y="192"/>
                  </a:cxn>
                  <a:cxn ang="0">
                    <a:pos x="140" y="192"/>
                  </a:cxn>
                  <a:cxn ang="0">
                    <a:pos x="167" y="164"/>
                  </a:cxn>
                  <a:cxn ang="0">
                    <a:pos x="107" y="183"/>
                  </a:cxn>
                  <a:cxn ang="0">
                    <a:pos x="85" y="184"/>
                  </a:cxn>
                  <a:cxn ang="0">
                    <a:pos x="77" y="184"/>
                  </a:cxn>
                  <a:cxn ang="0">
                    <a:pos x="75" y="184"/>
                  </a:cxn>
                  <a:cxn ang="0">
                    <a:pos x="75" y="184"/>
                  </a:cxn>
                  <a:cxn ang="0">
                    <a:pos x="13" y="171"/>
                  </a:cxn>
                  <a:cxn ang="0">
                    <a:pos x="12" y="144"/>
                  </a:cxn>
                  <a:cxn ang="0">
                    <a:pos x="65" y="55"/>
                  </a:cxn>
                  <a:cxn ang="0">
                    <a:pos x="93" y="32"/>
                  </a:cxn>
                  <a:cxn ang="0">
                    <a:pos x="94" y="31"/>
                  </a:cxn>
                  <a:cxn ang="0">
                    <a:pos x="137" y="140"/>
                  </a:cxn>
                  <a:cxn ang="0">
                    <a:pos x="143" y="146"/>
                  </a:cxn>
                  <a:cxn ang="0">
                    <a:pos x="159" y="164"/>
                  </a:cxn>
                  <a:cxn ang="0">
                    <a:pos x="140" y="183"/>
                  </a:cxn>
                  <a:cxn ang="0">
                    <a:pos x="107" y="183"/>
                  </a:cxn>
                  <a:cxn ang="0">
                    <a:pos x="107" y="183"/>
                  </a:cxn>
                  <a:cxn ang="0">
                    <a:pos x="107" y="183"/>
                  </a:cxn>
                </a:cxnLst>
                <a:rect l="0" t="0" r="r" b="b"/>
                <a:pathLst>
                  <a:path w="185" h="192">
                    <a:moveTo>
                      <a:pt x="167" y="164"/>
                    </a:moveTo>
                    <a:cubicBezTo>
                      <a:pt x="167" y="151"/>
                      <a:pt x="158" y="140"/>
                      <a:pt x="145" y="138"/>
                    </a:cubicBezTo>
                    <a:cubicBezTo>
                      <a:pt x="145" y="138"/>
                      <a:pt x="145" y="138"/>
                      <a:pt x="145" y="138"/>
                    </a:cubicBezTo>
                    <a:cubicBezTo>
                      <a:pt x="140" y="125"/>
                      <a:pt x="140" y="125"/>
                      <a:pt x="140" y="125"/>
                    </a:cubicBezTo>
                    <a:cubicBezTo>
                      <a:pt x="145" y="118"/>
                      <a:pt x="145" y="118"/>
                      <a:pt x="145" y="118"/>
                    </a:cubicBezTo>
                    <a:cubicBezTo>
                      <a:pt x="185" y="3"/>
                      <a:pt x="185" y="3"/>
                      <a:pt x="185" y="3"/>
                    </a:cubicBezTo>
                    <a:cubicBezTo>
                      <a:pt x="182" y="2"/>
                      <a:pt x="179" y="1"/>
                      <a:pt x="176" y="0"/>
                    </a:cubicBezTo>
                    <a:cubicBezTo>
                      <a:pt x="157" y="19"/>
                      <a:pt x="157" y="19"/>
                      <a:pt x="157" y="19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16" y="6"/>
                      <a:pt x="88" y="26"/>
                      <a:pt x="88" y="26"/>
                    </a:cubicBezTo>
                    <a:cubicBezTo>
                      <a:pt x="78" y="33"/>
                      <a:pt x="68" y="41"/>
                      <a:pt x="59" y="50"/>
                    </a:cubicBezTo>
                    <a:cubicBezTo>
                      <a:pt x="34" y="75"/>
                      <a:pt x="16" y="104"/>
                      <a:pt x="4" y="142"/>
                    </a:cubicBezTo>
                    <a:cubicBezTo>
                      <a:pt x="1" y="152"/>
                      <a:pt x="0" y="167"/>
                      <a:pt x="7" y="176"/>
                    </a:cubicBezTo>
                    <a:cubicBezTo>
                      <a:pt x="15" y="186"/>
                      <a:pt x="20" y="192"/>
                      <a:pt x="75" y="192"/>
                    </a:cubicBezTo>
                    <a:cubicBezTo>
                      <a:pt x="75" y="192"/>
                      <a:pt x="140" y="192"/>
                      <a:pt x="140" y="192"/>
                    </a:cubicBezTo>
                    <a:cubicBezTo>
                      <a:pt x="155" y="191"/>
                      <a:pt x="167" y="179"/>
                      <a:pt x="167" y="164"/>
                    </a:cubicBezTo>
                    <a:close/>
                    <a:moveTo>
                      <a:pt x="107" y="183"/>
                    </a:moveTo>
                    <a:cubicBezTo>
                      <a:pt x="99" y="183"/>
                      <a:pt x="91" y="184"/>
                      <a:pt x="85" y="184"/>
                    </a:cubicBezTo>
                    <a:cubicBezTo>
                      <a:pt x="82" y="184"/>
                      <a:pt x="79" y="184"/>
                      <a:pt x="77" y="184"/>
                    </a:cubicBezTo>
                    <a:cubicBezTo>
                      <a:pt x="77" y="184"/>
                      <a:pt x="76" y="184"/>
                      <a:pt x="75" y="184"/>
                    </a:cubicBezTo>
                    <a:cubicBezTo>
                      <a:pt x="75" y="184"/>
                      <a:pt x="75" y="184"/>
                      <a:pt x="75" y="184"/>
                    </a:cubicBezTo>
                    <a:cubicBezTo>
                      <a:pt x="24" y="184"/>
                      <a:pt x="20" y="179"/>
                      <a:pt x="13" y="171"/>
                    </a:cubicBezTo>
                    <a:cubicBezTo>
                      <a:pt x="9" y="165"/>
                      <a:pt x="9" y="153"/>
                      <a:pt x="12" y="144"/>
                    </a:cubicBezTo>
                    <a:cubicBezTo>
                      <a:pt x="23" y="109"/>
                      <a:pt x="40" y="81"/>
                      <a:pt x="65" y="55"/>
                    </a:cubicBezTo>
                    <a:cubicBezTo>
                      <a:pt x="73" y="48"/>
                      <a:pt x="82" y="40"/>
                      <a:pt x="93" y="32"/>
                    </a:cubicBezTo>
                    <a:cubicBezTo>
                      <a:pt x="94" y="31"/>
                      <a:pt x="94" y="31"/>
                      <a:pt x="94" y="31"/>
                    </a:cubicBezTo>
                    <a:cubicBezTo>
                      <a:pt x="137" y="140"/>
                      <a:pt x="137" y="140"/>
                      <a:pt x="137" y="140"/>
                    </a:cubicBezTo>
                    <a:cubicBezTo>
                      <a:pt x="138" y="143"/>
                      <a:pt x="140" y="145"/>
                      <a:pt x="143" y="146"/>
                    </a:cubicBezTo>
                    <a:cubicBezTo>
                      <a:pt x="153" y="147"/>
                      <a:pt x="159" y="155"/>
                      <a:pt x="159" y="164"/>
                    </a:cubicBezTo>
                    <a:cubicBezTo>
                      <a:pt x="159" y="175"/>
                      <a:pt x="151" y="183"/>
                      <a:pt x="140" y="183"/>
                    </a:cubicBezTo>
                    <a:cubicBezTo>
                      <a:pt x="140" y="183"/>
                      <a:pt x="124" y="183"/>
                      <a:pt x="107" y="183"/>
                    </a:cubicBezTo>
                    <a:close/>
                    <a:moveTo>
                      <a:pt x="107" y="183"/>
                    </a:moveTo>
                    <a:cubicBezTo>
                      <a:pt x="107" y="183"/>
                      <a:pt x="107" y="183"/>
                      <a:pt x="107" y="18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4" name="Freeform 65"/>
              <p:cNvSpPr>
                <a:spLocks noEditPoints="1"/>
              </p:cNvSpPr>
              <p:nvPr/>
            </p:nvSpPr>
            <p:spPr bwMode="auto">
              <a:xfrm>
                <a:off x="5360988" y="1457325"/>
                <a:ext cx="647700" cy="701675"/>
              </a:xfrm>
              <a:custGeom>
                <a:avLst/>
                <a:gdLst/>
                <a:ahLst/>
                <a:cxnLst>
                  <a:cxn ang="0">
                    <a:pos x="177" y="54"/>
                  </a:cxn>
                  <a:cxn ang="0">
                    <a:pos x="115" y="0"/>
                  </a:cxn>
                  <a:cxn ang="0">
                    <a:pos x="93" y="141"/>
                  </a:cxn>
                  <a:cxn ang="0">
                    <a:pos x="96" y="158"/>
                  </a:cxn>
                  <a:cxn ang="0">
                    <a:pos x="62" y="193"/>
                  </a:cxn>
                  <a:cxn ang="0">
                    <a:pos x="0" y="193"/>
                  </a:cxn>
                  <a:cxn ang="0">
                    <a:pos x="0" y="230"/>
                  </a:cxn>
                  <a:cxn ang="0">
                    <a:pos x="1" y="242"/>
                  </a:cxn>
                  <a:cxn ang="0">
                    <a:pos x="156" y="242"/>
                  </a:cxn>
                  <a:cxn ang="0">
                    <a:pos x="157" y="230"/>
                  </a:cxn>
                  <a:cxn ang="0">
                    <a:pos x="157" y="134"/>
                  </a:cxn>
                  <a:cxn ang="0">
                    <a:pos x="170" y="236"/>
                  </a:cxn>
                  <a:cxn ang="0">
                    <a:pos x="170" y="242"/>
                  </a:cxn>
                  <a:cxn ang="0">
                    <a:pos x="224" y="242"/>
                  </a:cxn>
                  <a:cxn ang="0">
                    <a:pos x="224" y="236"/>
                  </a:cxn>
                  <a:cxn ang="0">
                    <a:pos x="177" y="54"/>
                  </a:cxn>
                  <a:cxn ang="0">
                    <a:pos x="177" y="54"/>
                  </a:cxn>
                  <a:cxn ang="0">
                    <a:pos x="177" y="54"/>
                  </a:cxn>
                </a:cxnLst>
                <a:rect l="0" t="0" r="r" b="b"/>
                <a:pathLst>
                  <a:path w="224" h="242">
                    <a:moveTo>
                      <a:pt x="177" y="54"/>
                    </a:moveTo>
                    <a:cubicBezTo>
                      <a:pt x="164" y="37"/>
                      <a:pt x="144" y="15"/>
                      <a:pt x="115" y="0"/>
                    </a:cubicBezTo>
                    <a:cubicBezTo>
                      <a:pt x="93" y="141"/>
                      <a:pt x="93" y="141"/>
                      <a:pt x="93" y="141"/>
                    </a:cubicBezTo>
                    <a:cubicBezTo>
                      <a:pt x="93" y="141"/>
                      <a:pt x="96" y="152"/>
                      <a:pt x="96" y="158"/>
                    </a:cubicBezTo>
                    <a:cubicBezTo>
                      <a:pt x="96" y="177"/>
                      <a:pt x="81" y="193"/>
                      <a:pt x="62" y="193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0" y="230"/>
                      <a:pt x="0" y="230"/>
                      <a:pt x="0" y="230"/>
                    </a:cubicBezTo>
                    <a:cubicBezTo>
                      <a:pt x="0" y="234"/>
                      <a:pt x="0" y="238"/>
                      <a:pt x="1" y="242"/>
                    </a:cubicBezTo>
                    <a:cubicBezTo>
                      <a:pt x="156" y="242"/>
                      <a:pt x="156" y="242"/>
                      <a:pt x="156" y="242"/>
                    </a:cubicBezTo>
                    <a:cubicBezTo>
                      <a:pt x="157" y="238"/>
                      <a:pt x="157" y="234"/>
                      <a:pt x="157" y="230"/>
                    </a:cubicBezTo>
                    <a:cubicBezTo>
                      <a:pt x="157" y="134"/>
                      <a:pt x="157" y="134"/>
                      <a:pt x="157" y="134"/>
                    </a:cubicBezTo>
                    <a:cubicBezTo>
                      <a:pt x="164" y="157"/>
                      <a:pt x="170" y="190"/>
                      <a:pt x="170" y="236"/>
                    </a:cubicBezTo>
                    <a:cubicBezTo>
                      <a:pt x="170" y="238"/>
                      <a:pt x="170" y="240"/>
                      <a:pt x="170" y="242"/>
                    </a:cubicBezTo>
                    <a:cubicBezTo>
                      <a:pt x="224" y="242"/>
                      <a:pt x="224" y="242"/>
                      <a:pt x="224" y="242"/>
                    </a:cubicBezTo>
                    <a:cubicBezTo>
                      <a:pt x="224" y="240"/>
                      <a:pt x="224" y="238"/>
                      <a:pt x="224" y="236"/>
                    </a:cubicBezTo>
                    <a:cubicBezTo>
                      <a:pt x="224" y="131"/>
                      <a:pt x="197" y="79"/>
                      <a:pt x="177" y="54"/>
                    </a:cubicBezTo>
                    <a:close/>
                    <a:moveTo>
                      <a:pt x="177" y="54"/>
                    </a:moveTo>
                    <a:cubicBezTo>
                      <a:pt x="177" y="54"/>
                      <a:pt x="177" y="54"/>
                      <a:pt x="177" y="5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5" name="Freeform 66"/>
              <p:cNvSpPr>
                <a:spLocks noEditPoints="1"/>
              </p:cNvSpPr>
              <p:nvPr/>
            </p:nvSpPr>
            <p:spPr bwMode="auto">
              <a:xfrm>
                <a:off x="5381625" y="1020763"/>
                <a:ext cx="414338" cy="414338"/>
              </a:xfrm>
              <a:custGeom>
                <a:avLst/>
                <a:gdLst/>
                <a:ahLst/>
                <a:cxnLst>
                  <a:cxn ang="0">
                    <a:pos x="143" y="71"/>
                  </a:cxn>
                  <a:cxn ang="0">
                    <a:pos x="72" y="143"/>
                  </a:cxn>
                  <a:cxn ang="0">
                    <a:pos x="0" y="71"/>
                  </a:cxn>
                  <a:cxn ang="0">
                    <a:pos x="72" y="0"/>
                  </a:cxn>
                  <a:cxn ang="0">
                    <a:pos x="143" y="71"/>
                  </a:cxn>
                  <a:cxn ang="0">
                    <a:pos x="143" y="71"/>
                  </a:cxn>
                  <a:cxn ang="0">
                    <a:pos x="143" y="71"/>
                  </a:cxn>
                </a:cxnLst>
                <a:rect l="0" t="0" r="r" b="b"/>
                <a:pathLst>
                  <a:path w="143" h="143">
                    <a:moveTo>
                      <a:pt x="143" y="71"/>
                    </a:moveTo>
                    <a:cubicBezTo>
                      <a:pt x="143" y="111"/>
                      <a:pt x="111" y="143"/>
                      <a:pt x="72" y="143"/>
                    </a:cubicBezTo>
                    <a:cubicBezTo>
                      <a:pt x="32" y="143"/>
                      <a:pt x="0" y="111"/>
                      <a:pt x="0" y="71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3" y="32"/>
                      <a:pt x="143" y="71"/>
                    </a:cubicBezTo>
                    <a:close/>
                    <a:moveTo>
                      <a:pt x="143" y="71"/>
                    </a:moveTo>
                    <a:cubicBezTo>
                      <a:pt x="143" y="71"/>
                      <a:pt x="143" y="71"/>
                      <a:pt x="143" y="7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  <p:grpSp>
          <p:nvGrpSpPr>
            <p:cNvPr id="12" name="Group 216"/>
            <p:cNvGrpSpPr/>
            <p:nvPr/>
          </p:nvGrpSpPr>
          <p:grpSpPr>
            <a:xfrm>
              <a:off x="6462" y="2818"/>
              <a:ext cx="1113" cy="1377"/>
              <a:chOff x="1685925" y="982663"/>
              <a:chExt cx="735013" cy="909638"/>
            </a:xfrm>
            <a:solidFill>
              <a:schemeClr val="accent4"/>
            </a:solidFill>
          </p:grpSpPr>
          <p:sp>
            <p:nvSpPr>
              <p:cNvPr id="17" name="Freeform 20"/>
              <p:cNvSpPr>
                <a:spLocks noEditPoints="1"/>
              </p:cNvSpPr>
              <p:nvPr/>
            </p:nvSpPr>
            <p:spPr bwMode="auto">
              <a:xfrm>
                <a:off x="1685925" y="1417638"/>
                <a:ext cx="277813" cy="234950"/>
              </a:xfrm>
              <a:custGeom>
                <a:avLst/>
                <a:gdLst/>
                <a:ahLst/>
                <a:cxnLst>
                  <a:cxn ang="0">
                    <a:pos x="10" y="33"/>
                  </a:cxn>
                  <a:cxn ang="0">
                    <a:pos x="11" y="33"/>
                  </a:cxn>
                  <a:cxn ang="0">
                    <a:pos x="11" y="57"/>
                  </a:cxn>
                  <a:cxn ang="0">
                    <a:pos x="32" y="57"/>
                  </a:cxn>
                  <a:cxn ang="0">
                    <a:pos x="94" y="81"/>
                  </a:cxn>
                  <a:cxn ang="0">
                    <a:pos x="94" y="74"/>
                  </a:cxn>
                  <a:cxn ang="0">
                    <a:pos x="49" y="57"/>
                  </a:cxn>
                  <a:cxn ang="0">
                    <a:pos x="94" y="57"/>
                  </a:cxn>
                  <a:cxn ang="0">
                    <a:pos x="94" y="50"/>
                  </a:cxn>
                  <a:cxn ang="0">
                    <a:pos x="18" y="50"/>
                  </a:cxn>
                  <a:cxn ang="0">
                    <a:pos x="18" y="33"/>
                  </a:cxn>
                  <a:cxn ang="0">
                    <a:pos x="96" y="33"/>
                  </a:cxn>
                  <a:cxn ang="0">
                    <a:pos x="96" y="18"/>
                  </a:cxn>
                  <a:cxn ang="0">
                    <a:pos x="89" y="19"/>
                  </a:cxn>
                  <a:cxn ang="0">
                    <a:pos x="87" y="19"/>
                  </a:cxn>
                  <a:cxn ang="0">
                    <a:pos x="67" y="2"/>
                  </a:cxn>
                  <a:cxn ang="0">
                    <a:pos x="67" y="0"/>
                  </a:cxn>
                  <a:cxn ang="0">
                    <a:pos x="10" y="0"/>
                  </a:cxn>
                  <a:cxn ang="0">
                    <a:pos x="0" y="10"/>
                  </a:cxn>
                  <a:cxn ang="0">
                    <a:pos x="0" y="23"/>
                  </a:cxn>
                  <a:cxn ang="0">
                    <a:pos x="10" y="33"/>
                  </a:cxn>
                  <a:cxn ang="0">
                    <a:pos x="10" y="33"/>
                  </a:cxn>
                  <a:cxn ang="0">
                    <a:pos x="10" y="33"/>
                  </a:cxn>
                </a:cxnLst>
                <a:rect l="0" t="0" r="r" b="b"/>
                <a:pathLst>
                  <a:path w="96" h="81">
                    <a:moveTo>
                      <a:pt x="10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74"/>
                      <a:pt x="94" y="74"/>
                      <a:pt x="94" y="74"/>
                    </a:cubicBezTo>
                    <a:cubicBezTo>
                      <a:pt x="49" y="57"/>
                      <a:pt x="49" y="57"/>
                      <a:pt x="49" y="57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96" y="33"/>
                      <a:pt x="96" y="33"/>
                      <a:pt x="96" y="33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4" y="19"/>
                      <a:pt x="90" y="19"/>
                      <a:pt x="89" y="19"/>
                    </a:cubicBezTo>
                    <a:cubicBezTo>
                      <a:pt x="88" y="19"/>
                      <a:pt x="87" y="19"/>
                      <a:pt x="87" y="19"/>
                    </a:cubicBezTo>
                    <a:cubicBezTo>
                      <a:pt x="70" y="19"/>
                      <a:pt x="68" y="12"/>
                      <a:pt x="67" y="2"/>
                    </a:cubicBezTo>
                    <a:cubicBezTo>
                      <a:pt x="67" y="1"/>
                      <a:pt x="67" y="0"/>
                      <a:pt x="67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5" y="33"/>
                      <a:pt x="10" y="33"/>
                    </a:cubicBezTo>
                    <a:close/>
                    <a:moveTo>
                      <a:pt x="10" y="33"/>
                    </a:moveTo>
                    <a:cubicBezTo>
                      <a:pt x="10" y="33"/>
                      <a:pt x="10" y="33"/>
                      <a:pt x="10" y="3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8" name="Freeform 21"/>
              <p:cNvSpPr>
                <a:spLocks noEditPoints="1"/>
              </p:cNvSpPr>
              <p:nvPr/>
            </p:nvSpPr>
            <p:spPr bwMode="auto">
              <a:xfrm>
                <a:off x="2160588" y="1417638"/>
                <a:ext cx="260350" cy="228600"/>
              </a:xfrm>
              <a:custGeom>
                <a:avLst/>
                <a:gdLst/>
                <a:ahLst/>
                <a:cxnLst>
                  <a:cxn ang="0">
                    <a:pos x="80" y="0"/>
                  </a:cxn>
                  <a:cxn ang="0">
                    <a:pos x="27" y="0"/>
                  </a:cxn>
                  <a:cxn ang="0">
                    <a:pos x="27" y="1"/>
                  </a:cxn>
                  <a:cxn ang="0">
                    <a:pos x="7" y="18"/>
                  </a:cxn>
                  <a:cxn ang="0">
                    <a:pos x="0" y="17"/>
                  </a:cxn>
                  <a:cxn ang="0">
                    <a:pos x="0" y="33"/>
                  </a:cxn>
                  <a:cxn ang="0">
                    <a:pos x="72" y="33"/>
                  </a:cxn>
                  <a:cxn ang="0">
                    <a:pos x="72" y="50"/>
                  </a:cxn>
                  <a:cxn ang="0">
                    <a:pos x="1" y="50"/>
                  </a:cxn>
                  <a:cxn ang="0">
                    <a:pos x="1" y="57"/>
                  </a:cxn>
                  <a:cxn ang="0">
                    <a:pos x="41" y="57"/>
                  </a:cxn>
                  <a:cxn ang="0">
                    <a:pos x="1" y="72"/>
                  </a:cxn>
                  <a:cxn ang="0">
                    <a:pos x="1" y="79"/>
                  </a:cxn>
                  <a:cxn ang="0">
                    <a:pos x="58" y="57"/>
                  </a:cxn>
                  <a:cxn ang="0">
                    <a:pos x="79" y="57"/>
                  </a:cxn>
                  <a:cxn ang="0">
                    <a:pos x="79" y="33"/>
                  </a:cxn>
                  <a:cxn ang="0">
                    <a:pos x="80" y="33"/>
                  </a:cxn>
                  <a:cxn ang="0">
                    <a:pos x="90" y="23"/>
                  </a:cxn>
                  <a:cxn ang="0">
                    <a:pos x="90" y="10"/>
                  </a:cxn>
                  <a:cxn ang="0">
                    <a:pos x="80" y="0"/>
                  </a:cxn>
                  <a:cxn ang="0">
                    <a:pos x="80" y="0"/>
                  </a:cxn>
                  <a:cxn ang="0">
                    <a:pos x="80" y="0"/>
                  </a:cxn>
                </a:cxnLst>
                <a:rect l="0" t="0" r="r" b="b"/>
                <a:pathLst>
                  <a:path w="90" h="79">
                    <a:moveTo>
                      <a:pt x="8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1"/>
                    </a:cubicBezTo>
                    <a:cubicBezTo>
                      <a:pt x="26" y="11"/>
                      <a:pt x="22" y="20"/>
                      <a:pt x="7" y="18"/>
                    </a:cubicBezTo>
                    <a:cubicBezTo>
                      <a:pt x="5" y="18"/>
                      <a:pt x="1" y="18"/>
                      <a:pt x="0" y="17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72" y="33"/>
                      <a:pt x="72" y="33"/>
                      <a:pt x="72" y="33"/>
                    </a:cubicBezTo>
                    <a:cubicBezTo>
                      <a:pt x="72" y="50"/>
                      <a:pt x="72" y="50"/>
                      <a:pt x="72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7"/>
                      <a:pt x="1" y="57"/>
                      <a:pt x="1" y="57"/>
                    </a:cubicBezTo>
                    <a:cubicBezTo>
                      <a:pt x="41" y="57"/>
                      <a:pt x="41" y="57"/>
                      <a:pt x="41" y="57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58" y="57"/>
                      <a:pt x="58" y="57"/>
                      <a:pt x="58" y="57"/>
                    </a:cubicBezTo>
                    <a:cubicBezTo>
                      <a:pt x="79" y="57"/>
                      <a:pt x="79" y="57"/>
                      <a:pt x="79" y="57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3"/>
                      <a:pt x="80" y="33"/>
                      <a:pt x="80" y="33"/>
                    </a:cubicBezTo>
                    <a:cubicBezTo>
                      <a:pt x="85" y="33"/>
                      <a:pt x="90" y="28"/>
                      <a:pt x="90" y="23"/>
                    </a:cubicBezTo>
                    <a:cubicBezTo>
                      <a:pt x="90" y="10"/>
                      <a:pt x="90" y="10"/>
                      <a:pt x="90" y="10"/>
                    </a:cubicBezTo>
                    <a:cubicBezTo>
                      <a:pt x="90" y="4"/>
                      <a:pt x="85" y="0"/>
                      <a:pt x="80" y="0"/>
                    </a:cubicBezTo>
                    <a:close/>
                    <a:moveTo>
                      <a:pt x="80" y="0"/>
                    </a:moveTo>
                    <a:cubicBezTo>
                      <a:pt x="80" y="0"/>
                      <a:pt x="80" y="0"/>
                      <a:pt x="8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19" name="Freeform 22"/>
              <p:cNvSpPr>
                <a:spLocks noEditPoints="1"/>
              </p:cNvSpPr>
              <p:nvPr/>
            </p:nvSpPr>
            <p:spPr bwMode="auto">
              <a:xfrm>
                <a:off x="1685925" y="1706563"/>
                <a:ext cx="722313" cy="185738"/>
              </a:xfrm>
              <a:custGeom>
                <a:avLst/>
                <a:gdLst/>
                <a:ahLst/>
                <a:cxnLst>
                  <a:cxn ang="0">
                    <a:pos x="245" y="44"/>
                  </a:cxn>
                  <a:cxn ang="0">
                    <a:pos x="245" y="40"/>
                  </a:cxn>
                  <a:cxn ang="0">
                    <a:pos x="250" y="40"/>
                  </a:cxn>
                  <a:cxn ang="0">
                    <a:pos x="250" y="33"/>
                  </a:cxn>
                  <a:cxn ang="0">
                    <a:pos x="244" y="33"/>
                  </a:cxn>
                  <a:cxn ang="0">
                    <a:pos x="163" y="1"/>
                  </a:cxn>
                  <a:cxn ang="0">
                    <a:pos x="159" y="7"/>
                  </a:cxn>
                  <a:cxn ang="0">
                    <a:pos x="227" y="33"/>
                  </a:cxn>
                  <a:cxn ang="0">
                    <a:pos x="27" y="33"/>
                  </a:cxn>
                  <a:cxn ang="0">
                    <a:pos x="99" y="5"/>
                  </a:cxn>
                  <a:cxn ang="0">
                    <a:pos x="96" y="0"/>
                  </a:cxn>
                  <a:cxn ang="0">
                    <a:pos x="10" y="33"/>
                  </a:cxn>
                  <a:cxn ang="0">
                    <a:pos x="4" y="33"/>
                  </a:cxn>
                  <a:cxn ang="0">
                    <a:pos x="4" y="40"/>
                  </a:cxn>
                  <a:cxn ang="0">
                    <a:pos x="6" y="40"/>
                  </a:cxn>
                  <a:cxn ang="0">
                    <a:pos x="6" y="44"/>
                  </a:cxn>
                  <a:cxn ang="0">
                    <a:pos x="0" y="53"/>
                  </a:cxn>
                  <a:cxn ang="0">
                    <a:pos x="11" y="64"/>
                  </a:cxn>
                  <a:cxn ang="0">
                    <a:pos x="22" y="53"/>
                  </a:cxn>
                  <a:cxn ang="0">
                    <a:pos x="16" y="44"/>
                  </a:cxn>
                  <a:cxn ang="0">
                    <a:pos x="16" y="40"/>
                  </a:cxn>
                  <a:cxn ang="0">
                    <a:pos x="234" y="40"/>
                  </a:cxn>
                  <a:cxn ang="0">
                    <a:pos x="234" y="44"/>
                  </a:cxn>
                  <a:cxn ang="0">
                    <a:pos x="229" y="53"/>
                  </a:cxn>
                  <a:cxn ang="0">
                    <a:pos x="240" y="64"/>
                  </a:cxn>
                  <a:cxn ang="0">
                    <a:pos x="250" y="53"/>
                  </a:cxn>
                  <a:cxn ang="0">
                    <a:pos x="245" y="44"/>
                  </a:cxn>
                  <a:cxn ang="0">
                    <a:pos x="245" y="44"/>
                  </a:cxn>
                  <a:cxn ang="0">
                    <a:pos x="245" y="44"/>
                  </a:cxn>
                </a:cxnLst>
                <a:rect l="0" t="0" r="r" b="b"/>
                <a:pathLst>
                  <a:path w="250" h="64">
                    <a:moveTo>
                      <a:pt x="245" y="44"/>
                    </a:moveTo>
                    <a:cubicBezTo>
                      <a:pt x="245" y="40"/>
                      <a:pt x="245" y="40"/>
                      <a:pt x="245" y="40"/>
                    </a:cubicBezTo>
                    <a:cubicBezTo>
                      <a:pt x="250" y="40"/>
                      <a:pt x="250" y="40"/>
                      <a:pt x="250" y="40"/>
                    </a:cubicBezTo>
                    <a:cubicBezTo>
                      <a:pt x="250" y="33"/>
                      <a:pt x="250" y="33"/>
                      <a:pt x="250" y="33"/>
                    </a:cubicBezTo>
                    <a:cubicBezTo>
                      <a:pt x="244" y="33"/>
                      <a:pt x="244" y="33"/>
                      <a:pt x="244" y="33"/>
                    </a:cubicBezTo>
                    <a:cubicBezTo>
                      <a:pt x="163" y="1"/>
                      <a:pt x="163" y="1"/>
                      <a:pt x="163" y="1"/>
                    </a:cubicBezTo>
                    <a:cubicBezTo>
                      <a:pt x="162" y="3"/>
                      <a:pt x="160" y="5"/>
                      <a:pt x="159" y="7"/>
                    </a:cubicBezTo>
                    <a:cubicBezTo>
                      <a:pt x="227" y="33"/>
                      <a:pt x="227" y="33"/>
                      <a:pt x="227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99" y="5"/>
                      <a:pt x="99" y="5"/>
                      <a:pt x="99" y="5"/>
                    </a:cubicBezTo>
                    <a:cubicBezTo>
                      <a:pt x="98" y="3"/>
                      <a:pt x="96" y="2"/>
                      <a:pt x="96" y="0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2" y="46"/>
                      <a:pt x="0" y="49"/>
                      <a:pt x="0" y="53"/>
                    </a:cubicBezTo>
                    <a:cubicBezTo>
                      <a:pt x="0" y="59"/>
                      <a:pt x="5" y="64"/>
                      <a:pt x="11" y="64"/>
                    </a:cubicBezTo>
                    <a:cubicBezTo>
                      <a:pt x="17" y="64"/>
                      <a:pt x="22" y="59"/>
                      <a:pt x="22" y="53"/>
                    </a:cubicBezTo>
                    <a:cubicBezTo>
                      <a:pt x="22" y="49"/>
                      <a:pt x="19" y="46"/>
                      <a:pt x="16" y="44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234" y="40"/>
                      <a:pt x="234" y="40"/>
                      <a:pt x="234" y="40"/>
                    </a:cubicBezTo>
                    <a:cubicBezTo>
                      <a:pt x="234" y="44"/>
                      <a:pt x="234" y="44"/>
                      <a:pt x="234" y="44"/>
                    </a:cubicBezTo>
                    <a:cubicBezTo>
                      <a:pt x="231" y="46"/>
                      <a:pt x="229" y="49"/>
                      <a:pt x="229" y="53"/>
                    </a:cubicBezTo>
                    <a:cubicBezTo>
                      <a:pt x="229" y="59"/>
                      <a:pt x="233" y="64"/>
                      <a:pt x="240" y="64"/>
                    </a:cubicBezTo>
                    <a:cubicBezTo>
                      <a:pt x="246" y="64"/>
                      <a:pt x="250" y="59"/>
                      <a:pt x="250" y="53"/>
                    </a:cubicBezTo>
                    <a:cubicBezTo>
                      <a:pt x="250" y="49"/>
                      <a:pt x="248" y="46"/>
                      <a:pt x="245" y="44"/>
                    </a:cubicBezTo>
                    <a:close/>
                    <a:moveTo>
                      <a:pt x="245" y="44"/>
                    </a:moveTo>
                    <a:cubicBezTo>
                      <a:pt x="245" y="44"/>
                      <a:pt x="245" y="44"/>
                      <a:pt x="245" y="4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0" name="Freeform 23"/>
              <p:cNvSpPr>
                <a:spLocks noEditPoints="1"/>
              </p:cNvSpPr>
              <p:nvPr/>
            </p:nvSpPr>
            <p:spPr bwMode="auto">
              <a:xfrm>
                <a:off x="2062163" y="1420813"/>
                <a:ext cx="80963" cy="30638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0" y="92"/>
                  </a:cxn>
                  <a:cxn ang="0">
                    <a:pos x="14" y="106"/>
                  </a:cxn>
                  <a:cxn ang="0">
                    <a:pos x="28" y="92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06">
                    <a:moveTo>
                      <a:pt x="14" y="0"/>
                    </a:moveTo>
                    <a:cubicBezTo>
                      <a:pt x="6" y="0"/>
                      <a:pt x="0" y="6"/>
                      <a:pt x="0" y="14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00"/>
                      <a:pt x="6" y="106"/>
                      <a:pt x="14" y="106"/>
                    </a:cubicBezTo>
                    <a:cubicBezTo>
                      <a:pt x="21" y="106"/>
                      <a:pt x="28" y="100"/>
                      <a:pt x="28" y="92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6"/>
                      <a:pt x="21" y="0"/>
                      <a:pt x="14" y="0"/>
                    </a:cubicBezTo>
                    <a:close/>
                    <a:moveTo>
                      <a:pt x="14" y="0"/>
                    </a:move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1" name="Freeform 24"/>
              <p:cNvSpPr>
                <a:spLocks noEditPoints="1"/>
              </p:cNvSpPr>
              <p:nvPr/>
            </p:nvSpPr>
            <p:spPr bwMode="auto">
              <a:xfrm>
                <a:off x="1978025" y="1420813"/>
                <a:ext cx="77788" cy="306388"/>
              </a:xfrm>
              <a:custGeom>
                <a:avLst/>
                <a:gdLst/>
                <a:ahLst/>
                <a:cxnLst>
                  <a:cxn ang="0">
                    <a:pos x="13" y="0"/>
                  </a:cxn>
                  <a:cxn ang="0">
                    <a:pos x="0" y="14"/>
                  </a:cxn>
                  <a:cxn ang="0">
                    <a:pos x="0" y="92"/>
                  </a:cxn>
                  <a:cxn ang="0">
                    <a:pos x="13" y="106"/>
                  </a:cxn>
                  <a:cxn ang="0">
                    <a:pos x="27" y="92"/>
                  </a:cxn>
                  <a:cxn ang="0">
                    <a:pos x="27" y="14"/>
                  </a:cxn>
                  <a:cxn ang="0">
                    <a:pos x="13" y="0"/>
                  </a:cxn>
                  <a:cxn ang="0">
                    <a:pos x="13" y="0"/>
                  </a:cxn>
                  <a:cxn ang="0">
                    <a:pos x="13" y="0"/>
                  </a:cxn>
                </a:cxnLst>
                <a:rect l="0" t="0" r="r" b="b"/>
                <a:pathLst>
                  <a:path w="27" h="106">
                    <a:moveTo>
                      <a:pt x="13" y="0"/>
                    </a:moveTo>
                    <a:cubicBezTo>
                      <a:pt x="6" y="0"/>
                      <a:pt x="0" y="6"/>
                      <a:pt x="0" y="14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00"/>
                      <a:pt x="6" y="106"/>
                      <a:pt x="13" y="106"/>
                    </a:cubicBezTo>
                    <a:cubicBezTo>
                      <a:pt x="21" y="106"/>
                      <a:pt x="27" y="100"/>
                      <a:pt x="27" y="92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6"/>
                      <a:pt x="21" y="0"/>
                      <a:pt x="13" y="0"/>
                    </a:cubicBezTo>
                    <a:close/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2" name="Freeform 25"/>
              <p:cNvSpPr>
                <a:spLocks noEditPoints="1"/>
              </p:cNvSpPr>
              <p:nvPr/>
            </p:nvSpPr>
            <p:spPr bwMode="auto">
              <a:xfrm>
                <a:off x="1971675" y="982663"/>
                <a:ext cx="174625" cy="174625"/>
              </a:xfrm>
              <a:custGeom>
                <a:avLst/>
                <a:gdLst/>
                <a:ahLst/>
                <a:cxnLst>
                  <a:cxn ang="0">
                    <a:pos x="60" y="30"/>
                  </a:cxn>
                  <a:cxn ang="0">
                    <a:pos x="30" y="60"/>
                  </a:cxn>
                  <a:cxn ang="0">
                    <a:pos x="0" y="30"/>
                  </a:cxn>
                  <a:cxn ang="0">
                    <a:pos x="30" y="0"/>
                  </a:cxn>
                  <a:cxn ang="0">
                    <a:pos x="60" y="30"/>
                  </a:cxn>
                  <a:cxn ang="0">
                    <a:pos x="60" y="30"/>
                  </a:cxn>
                  <a:cxn ang="0">
                    <a:pos x="60" y="30"/>
                  </a:cxn>
                </a:cxnLst>
                <a:rect l="0" t="0" r="r" b="b"/>
                <a:pathLst>
                  <a:path w="60" h="60">
                    <a:moveTo>
                      <a:pt x="60" y="30"/>
                    </a:moveTo>
                    <a:cubicBezTo>
                      <a:pt x="60" y="46"/>
                      <a:pt x="47" y="60"/>
                      <a:pt x="30" y="60"/>
                    </a:cubicBezTo>
                    <a:cubicBezTo>
                      <a:pt x="14" y="60"/>
                      <a:pt x="0" y="46"/>
                      <a:pt x="0" y="30"/>
                    </a:cubicBezTo>
                    <a:cubicBezTo>
                      <a:pt x="0" y="13"/>
                      <a:pt x="14" y="0"/>
                      <a:pt x="30" y="0"/>
                    </a:cubicBezTo>
                    <a:cubicBezTo>
                      <a:pt x="47" y="0"/>
                      <a:pt x="60" y="13"/>
                      <a:pt x="60" y="30"/>
                    </a:cubicBezTo>
                    <a:close/>
                    <a:moveTo>
                      <a:pt x="60" y="30"/>
                    </a:moveTo>
                    <a:cubicBezTo>
                      <a:pt x="60" y="30"/>
                      <a:pt x="60" y="30"/>
                      <a:pt x="60" y="3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3" name="Freeform 26"/>
              <p:cNvSpPr>
                <a:spLocks noEditPoints="1"/>
              </p:cNvSpPr>
              <p:nvPr/>
            </p:nvSpPr>
            <p:spPr bwMode="auto">
              <a:xfrm>
                <a:off x="1873250" y="1162050"/>
                <a:ext cx="365125" cy="298450"/>
              </a:xfrm>
              <a:custGeom>
                <a:avLst/>
                <a:gdLst/>
                <a:ahLst/>
                <a:cxnLst>
                  <a:cxn ang="0">
                    <a:pos x="19" y="103"/>
                  </a:cxn>
                  <a:cxn ang="0">
                    <a:pos x="20" y="102"/>
                  </a:cxn>
                  <a:cxn ang="0">
                    <a:pos x="31" y="90"/>
                  </a:cxn>
                  <a:cxn ang="0">
                    <a:pos x="33" y="51"/>
                  </a:cxn>
                  <a:cxn ang="0">
                    <a:pos x="33" y="92"/>
                  </a:cxn>
                  <a:cxn ang="0">
                    <a:pos x="34" y="94"/>
                  </a:cxn>
                  <a:cxn ang="0">
                    <a:pos x="50" y="84"/>
                  </a:cxn>
                  <a:cxn ang="0">
                    <a:pos x="62" y="89"/>
                  </a:cxn>
                  <a:cxn ang="0">
                    <a:pos x="64" y="92"/>
                  </a:cxn>
                  <a:cxn ang="0">
                    <a:pos x="79" y="84"/>
                  </a:cxn>
                  <a:cxn ang="0">
                    <a:pos x="95" y="93"/>
                  </a:cxn>
                  <a:cxn ang="0">
                    <a:pos x="95" y="92"/>
                  </a:cxn>
                  <a:cxn ang="0">
                    <a:pos x="95" y="50"/>
                  </a:cxn>
                  <a:cxn ang="0">
                    <a:pos x="98" y="89"/>
                  </a:cxn>
                  <a:cxn ang="0">
                    <a:pos x="108" y="101"/>
                  </a:cxn>
                  <a:cxn ang="0">
                    <a:pos x="109" y="101"/>
                  </a:cxn>
                  <a:cxn ang="0">
                    <a:pos x="121" y="91"/>
                  </a:cxn>
                  <a:cxn ang="0">
                    <a:pos x="71" y="0"/>
                  </a:cxn>
                  <a:cxn ang="0">
                    <a:pos x="64" y="8"/>
                  </a:cxn>
                  <a:cxn ang="0">
                    <a:pos x="57" y="0"/>
                  </a:cxn>
                  <a:cxn ang="0">
                    <a:pos x="57" y="0"/>
                  </a:cxn>
                  <a:cxn ang="0">
                    <a:pos x="8" y="92"/>
                  </a:cxn>
                  <a:cxn ang="0">
                    <a:pos x="19" y="103"/>
                  </a:cxn>
                  <a:cxn ang="0">
                    <a:pos x="19" y="103"/>
                  </a:cxn>
                  <a:cxn ang="0">
                    <a:pos x="19" y="103"/>
                  </a:cxn>
                </a:cxnLst>
                <a:rect l="0" t="0" r="r" b="b"/>
                <a:pathLst>
                  <a:path w="126" h="103">
                    <a:moveTo>
                      <a:pt x="19" y="103"/>
                    </a:moveTo>
                    <a:cubicBezTo>
                      <a:pt x="20" y="103"/>
                      <a:pt x="20" y="102"/>
                      <a:pt x="20" y="102"/>
                    </a:cubicBezTo>
                    <a:cubicBezTo>
                      <a:pt x="27" y="102"/>
                      <a:pt x="31" y="96"/>
                      <a:pt x="31" y="90"/>
                    </a:cubicBezTo>
                    <a:cubicBezTo>
                      <a:pt x="29" y="72"/>
                      <a:pt x="30" y="60"/>
                      <a:pt x="33" y="51"/>
                    </a:cubicBezTo>
                    <a:cubicBezTo>
                      <a:pt x="33" y="92"/>
                      <a:pt x="33" y="92"/>
                      <a:pt x="33" y="92"/>
                    </a:cubicBezTo>
                    <a:cubicBezTo>
                      <a:pt x="33" y="93"/>
                      <a:pt x="34" y="94"/>
                      <a:pt x="34" y="94"/>
                    </a:cubicBezTo>
                    <a:cubicBezTo>
                      <a:pt x="36" y="88"/>
                      <a:pt x="43" y="84"/>
                      <a:pt x="50" y="84"/>
                    </a:cubicBezTo>
                    <a:cubicBezTo>
                      <a:pt x="55" y="84"/>
                      <a:pt x="59" y="86"/>
                      <a:pt x="62" y="89"/>
                    </a:cubicBezTo>
                    <a:cubicBezTo>
                      <a:pt x="63" y="90"/>
                      <a:pt x="64" y="91"/>
                      <a:pt x="64" y="92"/>
                    </a:cubicBezTo>
                    <a:cubicBezTo>
                      <a:pt x="68" y="87"/>
                      <a:pt x="73" y="84"/>
                      <a:pt x="79" y="84"/>
                    </a:cubicBezTo>
                    <a:cubicBezTo>
                      <a:pt x="86" y="84"/>
                      <a:pt x="91" y="88"/>
                      <a:pt x="95" y="93"/>
                    </a:cubicBezTo>
                    <a:cubicBezTo>
                      <a:pt x="95" y="93"/>
                      <a:pt x="95" y="92"/>
                      <a:pt x="95" y="92"/>
                    </a:cubicBezTo>
                    <a:cubicBezTo>
                      <a:pt x="95" y="50"/>
                      <a:pt x="95" y="50"/>
                      <a:pt x="95" y="50"/>
                    </a:cubicBezTo>
                    <a:cubicBezTo>
                      <a:pt x="98" y="59"/>
                      <a:pt x="99" y="71"/>
                      <a:pt x="98" y="89"/>
                    </a:cubicBezTo>
                    <a:cubicBezTo>
                      <a:pt x="97" y="95"/>
                      <a:pt x="102" y="101"/>
                      <a:pt x="108" y="101"/>
                    </a:cubicBezTo>
                    <a:cubicBezTo>
                      <a:pt x="109" y="101"/>
                      <a:pt x="109" y="101"/>
                      <a:pt x="109" y="101"/>
                    </a:cubicBezTo>
                    <a:cubicBezTo>
                      <a:pt x="115" y="101"/>
                      <a:pt x="120" y="97"/>
                      <a:pt x="121" y="91"/>
                    </a:cubicBezTo>
                    <a:cubicBezTo>
                      <a:pt x="126" y="39"/>
                      <a:pt x="101" y="7"/>
                      <a:pt x="71" y="0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47" y="3"/>
                      <a:pt x="0" y="20"/>
                      <a:pt x="8" y="92"/>
                    </a:cubicBezTo>
                    <a:cubicBezTo>
                      <a:pt x="8" y="98"/>
                      <a:pt x="13" y="103"/>
                      <a:pt x="19" y="103"/>
                    </a:cubicBezTo>
                    <a:close/>
                    <a:moveTo>
                      <a:pt x="19" y="103"/>
                    </a:moveTo>
                    <a:cubicBezTo>
                      <a:pt x="19" y="103"/>
                      <a:pt x="19" y="103"/>
                      <a:pt x="19" y="10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  <p:grpSp>
          <p:nvGrpSpPr>
            <p:cNvPr id="16" name="Group 224"/>
            <p:cNvGrpSpPr/>
            <p:nvPr/>
          </p:nvGrpSpPr>
          <p:grpSpPr>
            <a:xfrm>
              <a:off x="1209" y="2740"/>
              <a:ext cx="1501" cy="1534"/>
              <a:chOff x="-9525" y="3198813"/>
              <a:chExt cx="882650" cy="901700"/>
            </a:xfrm>
            <a:solidFill>
              <a:schemeClr val="accent1"/>
            </a:solidFill>
          </p:grpSpPr>
          <p:sp>
            <p:nvSpPr>
              <p:cNvPr id="25" name="Freeform 15"/>
              <p:cNvSpPr>
                <a:spLocks noEditPoints="1"/>
              </p:cNvSpPr>
              <p:nvPr/>
            </p:nvSpPr>
            <p:spPr bwMode="auto">
              <a:xfrm>
                <a:off x="249238" y="3581400"/>
                <a:ext cx="254000" cy="109538"/>
              </a:xfrm>
              <a:custGeom>
                <a:avLst/>
                <a:gdLst/>
                <a:ahLst/>
                <a:cxnLst>
                  <a:cxn ang="0">
                    <a:pos x="73" y="13"/>
                  </a:cxn>
                  <a:cxn ang="0">
                    <a:pos x="20" y="4"/>
                  </a:cxn>
                  <a:cxn ang="0">
                    <a:pos x="4" y="4"/>
                  </a:cxn>
                  <a:cxn ang="0">
                    <a:pos x="4" y="20"/>
                  </a:cxn>
                  <a:cxn ang="0">
                    <a:pos x="55" y="38"/>
                  </a:cxn>
                  <a:cxn ang="0">
                    <a:pos x="78" y="36"/>
                  </a:cxn>
                  <a:cxn ang="0">
                    <a:pos x="86" y="22"/>
                  </a:cxn>
                  <a:cxn ang="0">
                    <a:pos x="73" y="13"/>
                  </a:cxn>
                  <a:cxn ang="0">
                    <a:pos x="73" y="13"/>
                  </a:cxn>
                  <a:cxn ang="0">
                    <a:pos x="73" y="13"/>
                  </a:cxn>
                </a:cxnLst>
                <a:rect l="0" t="0" r="r" b="b"/>
                <a:pathLst>
                  <a:path w="88" h="38">
                    <a:moveTo>
                      <a:pt x="73" y="13"/>
                    </a:moveTo>
                    <a:cubicBezTo>
                      <a:pt x="38" y="21"/>
                      <a:pt x="21" y="5"/>
                      <a:pt x="20" y="4"/>
                    </a:cubicBezTo>
                    <a:cubicBezTo>
                      <a:pt x="16" y="0"/>
                      <a:pt x="9" y="0"/>
                      <a:pt x="4" y="4"/>
                    </a:cubicBezTo>
                    <a:cubicBezTo>
                      <a:pt x="0" y="8"/>
                      <a:pt x="0" y="15"/>
                      <a:pt x="4" y="20"/>
                    </a:cubicBezTo>
                    <a:cubicBezTo>
                      <a:pt x="5" y="21"/>
                      <a:pt x="22" y="38"/>
                      <a:pt x="55" y="38"/>
                    </a:cubicBezTo>
                    <a:cubicBezTo>
                      <a:pt x="62" y="38"/>
                      <a:pt x="70" y="37"/>
                      <a:pt x="78" y="36"/>
                    </a:cubicBezTo>
                    <a:cubicBezTo>
                      <a:pt x="84" y="34"/>
                      <a:pt x="88" y="28"/>
                      <a:pt x="86" y="22"/>
                    </a:cubicBezTo>
                    <a:cubicBezTo>
                      <a:pt x="85" y="16"/>
                      <a:pt x="79" y="12"/>
                      <a:pt x="73" y="13"/>
                    </a:cubicBezTo>
                    <a:close/>
                    <a:moveTo>
                      <a:pt x="73" y="13"/>
                    </a:moveTo>
                    <a:cubicBezTo>
                      <a:pt x="73" y="13"/>
                      <a:pt x="73" y="13"/>
                      <a:pt x="73" y="1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6" name="Freeform 16"/>
              <p:cNvSpPr>
                <a:spLocks noEditPoints="1"/>
              </p:cNvSpPr>
              <p:nvPr/>
            </p:nvSpPr>
            <p:spPr bwMode="auto">
              <a:xfrm>
                <a:off x="88900" y="3462338"/>
                <a:ext cx="147638" cy="144463"/>
              </a:xfrm>
              <a:custGeom>
                <a:avLst/>
                <a:gdLst/>
                <a:ahLst/>
                <a:cxnLst>
                  <a:cxn ang="0">
                    <a:pos x="51" y="25"/>
                  </a:cxn>
                  <a:cxn ang="0">
                    <a:pos x="25" y="50"/>
                  </a:cxn>
                  <a:cxn ang="0">
                    <a:pos x="0" y="25"/>
                  </a:cxn>
                  <a:cxn ang="0">
                    <a:pos x="25" y="0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51" y="25"/>
                  </a:cxn>
                </a:cxnLst>
                <a:rect l="0" t="0" r="r" b="b"/>
                <a:pathLst>
                  <a:path w="51" h="50">
                    <a:moveTo>
                      <a:pt x="51" y="25"/>
                    </a:moveTo>
                    <a:cubicBezTo>
                      <a:pt x="51" y="39"/>
                      <a:pt x="40" y="50"/>
                      <a:pt x="25" y="50"/>
                    </a:cubicBezTo>
                    <a:cubicBezTo>
                      <a:pt x="11" y="50"/>
                      <a:pt x="0" y="39"/>
                      <a:pt x="0" y="25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40" y="0"/>
                      <a:pt x="51" y="11"/>
                      <a:pt x="51" y="25"/>
                    </a:cubicBezTo>
                    <a:close/>
                    <a:moveTo>
                      <a:pt x="51" y="25"/>
                    </a:moveTo>
                    <a:cubicBezTo>
                      <a:pt x="51" y="25"/>
                      <a:pt x="51" y="25"/>
                      <a:pt x="51" y="2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7" name="Freeform 17"/>
              <p:cNvSpPr>
                <a:spLocks noEditPoints="1"/>
              </p:cNvSpPr>
              <p:nvPr/>
            </p:nvSpPr>
            <p:spPr bwMode="auto">
              <a:xfrm>
                <a:off x="-9525" y="3549650"/>
                <a:ext cx="882650" cy="550863"/>
              </a:xfrm>
              <a:custGeom>
                <a:avLst/>
                <a:gdLst/>
                <a:ahLst/>
                <a:cxnLst>
                  <a:cxn ang="0">
                    <a:pos x="295" y="99"/>
                  </a:cxn>
                  <a:cxn ang="0">
                    <a:pos x="247" y="80"/>
                  </a:cxn>
                  <a:cxn ang="0">
                    <a:pos x="242" y="79"/>
                  </a:cxn>
                  <a:cxn ang="0">
                    <a:pos x="230" y="79"/>
                  </a:cxn>
                  <a:cxn ang="0">
                    <a:pos x="230" y="76"/>
                  </a:cxn>
                  <a:cxn ang="0">
                    <a:pos x="229" y="73"/>
                  </a:cxn>
                  <a:cxn ang="0">
                    <a:pos x="274" y="85"/>
                  </a:cxn>
                  <a:cxn ang="0">
                    <a:pos x="277" y="85"/>
                  </a:cxn>
                  <a:cxn ang="0">
                    <a:pos x="290" y="75"/>
                  </a:cxn>
                  <a:cxn ang="0">
                    <a:pos x="281" y="59"/>
                  </a:cxn>
                  <a:cxn ang="0">
                    <a:pos x="222" y="43"/>
                  </a:cxn>
                  <a:cxn ang="0">
                    <a:pos x="218" y="42"/>
                  </a:cxn>
                  <a:cxn ang="0">
                    <a:pos x="178" y="42"/>
                  </a:cxn>
                  <a:cxn ang="0">
                    <a:pos x="167" y="51"/>
                  </a:cxn>
                  <a:cxn ang="0">
                    <a:pos x="147" y="54"/>
                  </a:cxn>
                  <a:cxn ang="0">
                    <a:pos x="91" y="35"/>
                  </a:cxn>
                  <a:cxn ang="0">
                    <a:pos x="85" y="25"/>
                  </a:cxn>
                  <a:cxn ang="0">
                    <a:pos x="88" y="14"/>
                  </a:cxn>
                  <a:cxn ang="0">
                    <a:pos x="100" y="8"/>
                  </a:cxn>
                  <a:cxn ang="0">
                    <a:pos x="110" y="11"/>
                  </a:cxn>
                  <a:cxn ang="0">
                    <a:pos x="133" y="21"/>
                  </a:cxn>
                  <a:cxn ang="0">
                    <a:pos x="108" y="5"/>
                  </a:cxn>
                  <a:cxn ang="0">
                    <a:pos x="82" y="10"/>
                  </a:cxn>
                  <a:cxn ang="0">
                    <a:pos x="79" y="14"/>
                  </a:cxn>
                  <a:cxn ang="0">
                    <a:pos x="76" y="19"/>
                  </a:cxn>
                  <a:cxn ang="0">
                    <a:pos x="76" y="19"/>
                  </a:cxn>
                  <a:cxn ang="0">
                    <a:pos x="83" y="45"/>
                  </a:cxn>
                  <a:cxn ang="0">
                    <a:pos x="130" y="75"/>
                  </a:cxn>
                  <a:cxn ang="0">
                    <a:pos x="132" y="76"/>
                  </a:cxn>
                  <a:cxn ang="0">
                    <a:pos x="132" y="76"/>
                  </a:cxn>
                  <a:cxn ang="0">
                    <a:pos x="132" y="79"/>
                  </a:cxn>
                  <a:cxn ang="0">
                    <a:pos x="118" y="79"/>
                  </a:cxn>
                  <a:cxn ang="0">
                    <a:pos x="55" y="35"/>
                  </a:cxn>
                  <a:cxn ang="0">
                    <a:pos x="56" y="34"/>
                  </a:cxn>
                  <a:cxn ang="0">
                    <a:pos x="54" y="23"/>
                  </a:cxn>
                  <a:cxn ang="0">
                    <a:pos x="32" y="10"/>
                  </a:cxn>
                  <a:cxn ang="0">
                    <a:pos x="22" y="12"/>
                  </a:cxn>
                  <a:cxn ang="0">
                    <a:pos x="4" y="17"/>
                  </a:cxn>
                  <a:cxn ang="0">
                    <a:pos x="8" y="36"/>
                  </a:cxn>
                  <a:cxn ang="0">
                    <a:pos x="106" y="104"/>
                  </a:cxn>
                  <a:cxn ang="0">
                    <a:pos x="114" y="107"/>
                  </a:cxn>
                  <a:cxn ang="0">
                    <a:pos x="132" y="107"/>
                  </a:cxn>
                  <a:cxn ang="0">
                    <a:pos x="140" y="112"/>
                  </a:cxn>
                  <a:cxn ang="0">
                    <a:pos x="157" y="112"/>
                  </a:cxn>
                  <a:cxn ang="0">
                    <a:pos x="157" y="177"/>
                  </a:cxn>
                  <a:cxn ang="0">
                    <a:pos x="149" y="177"/>
                  </a:cxn>
                  <a:cxn ang="0">
                    <a:pos x="142" y="184"/>
                  </a:cxn>
                  <a:cxn ang="0">
                    <a:pos x="149" y="190"/>
                  </a:cxn>
                  <a:cxn ang="0">
                    <a:pos x="214" y="190"/>
                  </a:cxn>
                  <a:cxn ang="0">
                    <a:pos x="220" y="184"/>
                  </a:cxn>
                  <a:cxn ang="0">
                    <a:pos x="214" y="177"/>
                  </a:cxn>
                  <a:cxn ang="0">
                    <a:pos x="204" y="177"/>
                  </a:cxn>
                  <a:cxn ang="0">
                    <a:pos x="204" y="112"/>
                  </a:cxn>
                  <a:cxn ang="0">
                    <a:pos x="221" y="112"/>
                  </a:cxn>
                  <a:cxn ang="0">
                    <a:pos x="229" y="107"/>
                  </a:cxn>
                  <a:cxn ang="0">
                    <a:pos x="239" y="107"/>
                  </a:cxn>
                  <a:cxn ang="0">
                    <a:pos x="284" y="125"/>
                  </a:cxn>
                  <a:cxn ang="0">
                    <a:pos x="289" y="126"/>
                  </a:cxn>
                  <a:cxn ang="0">
                    <a:pos x="302" y="117"/>
                  </a:cxn>
                  <a:cxn ang="0">
                    <a:pos x="295" y="99"/>
                  </a:cxn>
                  <a:cxn ang="0">
                    <a:pos x="295" y="99"/>
                  </a:cxn>
                  <a:cxn ang="0">
                    <a:pos x="295" y="99"/>
                  </a:cxn>
                </a:cxnLst>
                <a:rect l="0" t="0" r="r" b="b"/>
                <a:pathLst>
                  <a:path w="305" h="190">
                    <a:moveTo>
                      <a:pt x="295" y="99"/>
                    </a:moveTo>
                    <a:cubicBezTo>
                      <a:pt x="247" y="80"/>
                      <a:pt x="247" y="80"/>
                      <a:pt x="247" y="80"/>
                    </a:cubicBezTo>
                    <a:cubicBezTo>
                      <a:pt x="245" y="79"/>
                      <a:pt x="244" y="79"/>
                      <a:pt x="242" y="79"/>
                    </a:cubicBezTo>
                    <a:cubicBezTo>
                      <a:pt x="230" y="79"/>
                      <a:pt x="230" y="79"/>
                      <a:pt x="230" y="79"/>
                    </a:cubicBezTo>
                    <a:cubicBezTo>
                      <a:pt x="230" y="76"/>
                      <a:pt x="230" y="76"/>
                      <a:pt x="230" y="76"/>
                    </a:cubicBezTo>
                    <a:cubicBezTo>
                      <a:pt x="230" y="75"/>
                      <a:pt x="229" y="74"/>
                      <a:pt x="229" y="73"/>
                    </a:cubicBezTo>
                    <a:cubicBezTo>
                      <a:pt x="274" y="85"/>
                      <a:pt x="274" y="85"/>
                      <a:pt x="274" y="85"/>
                    </a:cubicBezTo>
                    <a:cubicBezTo>
                      <a:pt x="275" y="85"/>
                      <a:pt x="276" y="85"/>
                      <a:pt x="277" y="85"/>
                    </a:cubicBezTo>
                    <a:cubicBezTo>
                      <a:pt x="283" y="85"/>
                      <a:pt x="289" y="81"/>
                      <a:pt x="290" y="75"/>
                    </a:cubicBezTo>
                    <a:cubicBezTo>
                      <a:pt x="292" y="68"/>
                      <a:pt x="288" y="61"/>
                      <a:pt x="281" y="59"/>
                    </a:cubicBezTo>
                    <a:cubicBezTo>
                      <a:pt x="222" y="43"/>
                      <a:pt x="222" y="43"/>
                      <a:pt x="222" y="43"/>
                    </a:cubicBezTo>
                    <a:cubicBezTo>
                      <a:pt x="220" y="42"/>
                      <a:pt x="219" y="42"/>
                      <a:pt x="218" y="42"/>
                    </a:cubicBezTo>
                    <a:cubicBezTo>
                      <a:pt x="178" y="42"/>
                      <a:pt x="178" y="42"/>
                      <a:pt x="178" y="42"/>
                    </a:cubicBezTo>
                    <a:cubicBezTo>
                      <a:pt x="176" y="47"/>
                      <a:pt x="172" y="50"/>
                      <a:pt x="167" y="51"/>
                    </a:cubicBezTo>
                    <a:cubicBezTo>
                      <a:pt x="160" y="53"/>
                      <a:pt x="153" y="54"/>
                      <a:pt x="147" y="54"/>
                    </a:cubicBezTo>
                    <a:cubicBezTo>
                      <a:pt x="114" y="54"/>
                      <a:pt x="92" y="36"/>
                      <a:pt x="91" y="35"/>
                    </a:cubicBezTo>
                    <a:cubicBezTo>
                      <a:pt x="87" y="33"/>
                      <a:pt x="85" y="29"/>
                      <a:pt x="85" y="25"/>
                    </a:cubicBezTo>
                    <a:cubicBezTo>
                      <a:pt x="85" y="21"/>
                      <a:pt x="86" y="17"/>
                      <a:pt x="88" y="14"/>
                    </a:cubicBezTo>
                    <a:cubicBezTo>
                      <a:pt x="91" y="10"/>
                      <a:pt x="96" y="8"/>
                      <a:pt x="100" y="8"/>
                    </a:cubicBezTo>
                    <a:cubicBezTo>
                      <a:pt x="104" y="8"/>
                      <a:pt x="107" y="9"/>
                      <a:pt x="110" y="11"/>
                    </a:cubicBezTo>
                    <a:cubicBezTo>
                      <a:pt x="110" y="12"/>
                      <a:pt x="119" y="18"/>
                      <a:pt x="133" y="21"/>
                    </a:cubicBezTo>
                    <a:cubicBezTo>
                      <a:pt x="108" y="5"/>
                      <a:pt x="108" y="5"/>
                      <a:pt x="108" y="5"/>
                    </a:cubicBezTo>
                    <a:cubicBezTo>
                      <a:pt x="99" y="0"/>
                      <a:pt x="89" y="4"/>
                      <a:pt x="82" y="10"/>
                    </a:cubicBezTo>
                    <a:cubicBezTo>
                      <a:pt x="82" y="10"/>
                      <a:pt x="80" y="11"/>
                      <a:pt x="79" y="14"/>
                    </a:cubicBezTo>
                    <a:cubicBezTo>
                      <a:pt x="77" y="16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3" y="27"/>
                      <a:pt x="74" y="39"/>
                      <a:pt x="83" y="45"/>
                    </a:cubicBezTo>
                    <a:cubicBezTo>
                      <a:pt x="130" y="75"/>
                      <a:pt x="130" y="75"/>
                      <a:pt x="130" y="75"/>
                    </a:cubicBezTo>
                    <a:cubicBezTo>
                      <a:pt x="131" y="75"/>
                      <a:pt x="131" y="76"/>
                      <a:pt x="132" y="76"/>
                    </a:cubicBezTo>
                    <a:cubicBezTo>
                      <a:pt x="132" y="76"/>
                      <a:pt x="132" y="76"/>
                      <a:pt x="132" y="76"/>
                    </a:cubicBezTo>
                    <a:cubicBezTo>
                      <a:pt x="132" y="79"/>
                      <a:pt x="132" y="79"/>
                      <a:pt x="132" y="79"/>
                    </a:cubicBezTo>
                    <a:cubicBezTo>
                      <a:pt x="118" y="79"/>
                      <a:pt x="118" y="79"/>
                      <a:pt x="118" y="7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5"/>
                      <a:pt x="56" y="35"/>
                      <a:pt x="56" y="34"/>
                    </a:cubicBezTo>
                    <a:cubicBezTo>
                      <a:pt x="59" y="31"/>
                      <a:pt x="58" y="26"/>
                      <a:pt x="54" y="23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29" y="8"/>
                      <a:pt x="24" y="9"/>
                      <a:pt x="22" y="12"/>
                    </a:cubicBezTo>
                    <a:cubicBezTo>
                      <a:pt x="16" y="9"/>
                      <a:pt x="8" y="11"/>
                      <a:pt x="4" y="17"/>
                    </a:cubicBezTo>
                    <a:cubicBezTo>
                      <a:pt x="0" y="23"/>
                      <a:pt x="2" y="32"/>
                      <a:pt x="8" y="36"/>
                    </a:cubicBezTo>
                    <a:cubicBezTo>
                      <a:pt x="106" y="104"/>
                      <a:pt x="106" y="104"/>
                      <a:pt x="106" y="104"/>
                    </a:cubicBezTo>
                    <a:cubicBezTo>
                      <a:pt x="108" y="106"/>
                      <a:pt x="111" y="107"/>
                      <a:pt x="114" y="107"/>
                    </a:cubicBezTo>
                    <a:cubicBezTo>
                      <a:pt x="132" y="107"/>
                      <a:pt x="132" y="107"/>
                      <a:pt x="132" y="107"/>
                    </a:cubicBezTo>
                    <a:cubicBezTo>
                      <a:pt x="133" y="110"/>
                      <a:pt x="136" y="112"/>
                      <a:pt x="140" y="112"/>
                    </a:cubicBezTo>
                    <a:cubicBezTo>
                      <a:pt x="157" y="112"/>
                      <a:pt x="157" y="112"/>
                      <a:pt x="157" y="112"/>
                    </a:cubicBezTo>
                    <a:cubicBezTo>
                      <a:pt x="157" y="177"/>
                      <a:pt x="157" y="177"/>
                      <a:pt x="157" y="177"/>
                    </a:cubicBezTo>
                    <a:cubicBezTo>
                      <a:pt x="149" y="177"/>
                      <a:pt x="149" y="177"/>
                      <a:pt x="149" y="177"/>
                    </a:cubicBezTo>
                    <a:cubicBezTo>
                      <a:pt x="145" y="177"/>
                      <a:pt x="142" y="180"/>
                      <a:pt x="142" y="184"/>
                    </a:cubicBezTo>
                    <a:cubicBezTo>
                      <a:pt x="142" y="187"/>
                      <a:pt x="145" y="190"/>
                      <a:pt x="149" y="190"/>
                    </a:cubicBezTo>
                    <a:cubicBezTo>
                      <a:pt x="214" y="190"/>
                      <a:pt x="214" y="190"/>
                      <a:pt x="214" y="190"/>
                    </a:cubicBezTo>
                    <a:cubicBezTo>
                      <a:pt x="217" y="190"/>
                      <a:pt x="220" y="187"/>
                      <a:pt x="220" y="184"/>
                    </a:cubicBezTo>
                    <a:cubicBezTo>
                      <a:pt x="220" y="180"/>
                      <a:pt x="217" y="177"/>
                      <a:pt x="214" y="177"/>
                    </a:cubicBezTo>
                    <a:cubicBezTo>
                      <a:pt x="204" y="177"/>
                      <a:pt x="204" y="177"/>
                      <a:pt x="204" y="177"/>
                    </a:cubicBezTo>
                    <a:cubicBezTo>
                      <a:pt x="204" y="112"/>
                      <a:pt x="204" y="112"/>
                      <a:pt x="204" y="112"/>
                    </a:cubicBezTo>
                    <a:cubicBezTo>
                      <a:pt x="221" y="112"/>
                      <a:pt x="221" y="112"/>
                      <a:pt x="221" y="112"/>
                    </a:cubicBezTo>
                    <a:cubicBezTo>
                      <a:pt x="225" y="112"/>
                      <a:pt x="228" y="110"/>
                      <a:pt x="229" y="107"/>
                    </a:cubicBezTo>
                    <a:cubicBezTo>
                      <a:pt x="239" y="107"/>
                      <a:pt x="239" y="107"/>
                      <a:pt x="239" y="107"/>
                    </a:cubicBezTo>
                    <a:cubicBezTo>
                      <a:pt x="284" y="125"/>
                      <a:pt x="284" y="125"/>
                      <a:pt x="284" y="125"/>
                    </a:cubicBezTo>
                    <a:cubicBezTo>
                      <a:pt x="286" y="126"/>
                      <a:pt x="288" y="126"/>
                      <a:pt x="289" y="126"/>
                    </a:cubicBezTo>
                    <a:cubicBezTo>
                      <a:pt x="295" y="126"/>
                      <a:pt x="300" y="123"/>
                      <a:pt x="302" y="117"/>
                    </a:cubicBezTo>
                    <a:cubicBezTo>
                      <a:pt x="305" y="110"/>
                      <a:pt x="302" y="102"/>
                      <a:pt x="295" y="99"/>
                    </a:cubicBezTo>
                    <a:close/>
                    <a:moveTo>
                      <a:pt x="295" y="99"/>
                    </a:moveTo>
                    <a:cubicBezTo>
                      <a:pt x="295" y="99"/>
                      <a:pt x="295" y="99"/>
                      <a:pt x="295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8" name="Freeform 18"/>
              <p:cNvSpPr>
                <a:spLocks noEditPoints="1"/>
              </p:cNvSpPr>
              <p:nvPr/>
            </p:nvSpPr>
            <p:spPr bwMode="auto">
              <a:xfrm>
                <a:off x="295275" y="3370263"/>
                <a:ext cx="415925" cy="295275"/>
              </a:xfrm>
              <a:custGeom>
                <a:avLst/>
                <a:gdLst/>
                <a:ahLst/>
                <a:cxnLst>
                  <a:cxn ang="0">
                    <a:pos x="11" y="62"/>
                  </a:cxn>
                  <a:cxn ang="0">
                    <a:pos x="59" y="47"/>
                  </a:cxn>
                  <a:cxn ang="0">
                    <a:pos x="59" y="65"/>
                  </a:cxn>
                  <a:cxn ang="0">
                    <a:pos x="55" y="83"/>
                  </a:cxn>
                  <a:cxn ang="0">
                    <a:pos x="57" y="82"/>
                  </a:cxn>
                  <a:cxn ang="0">
                    <a:pos x="60" y="82"/>
                  </a:cxn>
                  <a:cxn ang="0">
                    <a:pos x="75" y="94"/>
                  </a:cxn>
                  <a:cxn ang="0">
                    <a:pos x="75" y="100"/>
                  </a:cxn>
                  <a:cxn ang="0">
                    <a:pos x="114" y="100"/>
                  </a:cxn>
                  <a:cxn ang="0">
                    <a:pos x="118" y="101"/>
                  </a:cxn>
                  <a:cxn ang="0">
                    <a:pos x="124" y="102"/>
                  </a:cxn>
                  <a:cxn ang="0">
                    <a:pos x="116" y="65"/>
                  </a:cxn>
                  <a:cxn ang="0">
                    <a:pos x="116" y="44"/>
                  </a:cxn>
                  <a:cxn ang="0">
                    <a:pos x="122" y="84"/>
                  </a:cxn>
                  <a:cxn ang="0">
                    <a:pos x="133" y="95"/>
                  </a:cxn>
                  <a:cxn ang="0">
                    <a:pos x="133" y="95"/>
                  </a:cxn>
                  <a:cxn ang="0">
                    <a:pos x="144" y="84"/>
                  </a:cxn>
                  <a:cxn ang="0">
                    <a:pos x="94" y="0"/>
                  </a:cxn>
                  <a:cxn ang="0">
                    <a:pos x="94" y="0"/>
                  </a:cxn>
                  <a:cxn ang="0">
                    <a:pos x="87" y="7"/>
                  </a:cxn>
                  <a:cxn ang="0">
                    <a:pos x="80" y="0"/>
                  </a:cxn>
                  <a:cxn ang="0">
                    <a:pos x="69" y="5"/>
                  </a:cxn>
                  <a:cxn ang="0">
                    <a:pos x="53" y="21"/>
                  </a:cxn>
                  <a:cxn ang="0">
                    <a:pos x="11" y="41"/>
                  </a:cxn>
                  <a:cxn ang="0">
                    <a:pos x="0" y="51"/>
                  </a:cxn>
                  <a:cxn ang="0">
                    <a:pos x="11" y="62"/>
                  </a:cxn>
                  <a:cxn ang="0">
                    <a:pos x="11" y="62"/>
                  </a:cxn>
                  <a:cxn ang="0">
                    <a:pos x="11" y="62"/>
                  </a:cxn>
                </a:cxnLst>
                <a:rect l="0" t="0" r="r" b="b"/>
                <a:pathLst>
                  <a:path w="144" h="102">
                    <a:moveTo>
                      <a:pt x="11" y="62"/>
                    </a:moveTo>
                    <a:cubicBezTo>
                      <a:pt x="36" y="62"/>
                      <a:pt x="50" y="55"/>
                      <a:pt x="59" y="47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8" y="68"/>
                      <a:pt x="57" y="75"/>
                      <a:pt x="55" y="83"/>
                    </a:cubicBezTo>
                    <a:cubicBezTo>
                      <a:pt x="55" y="83"/>
                      <a:pt x="56" y="82"/>
                      <a:pt x="57" y="82"/>
                    </a:cubicBezTo>
                    <a:cubicBezTo>
                      <a:pt x="58" y="82"/>
                      <a:pt x="59" y="82"/>
                      <a:pt x="60" y="82"/>
                    </a:cubicBezTo>
                    <a:cubicBezTo>
                      <a:pt x="67" y="82"/>
                      <a:pt x="74" y="87"/>
                      <a:pt x="75" y="94"/>
                    </a:cubicBezTo>
                    <a:cubicBezTo>
                      <a:pt x="76" y="96"/>
                      <a:pt x="76" y="98"/>
                      <a:pt x="75" y="100"/>
                    </a:cubicBezTo>
                    <a:cubicBezTo>
                      <a:pt x="114" y="100"/>
                      <a:pt x="114" y="100"/>
                      <a:pt x="114" y="100"/>
                    </a:cubicBezTo>
                    <a:cubicBezTo>
                      <a:pt x="115" y="100"/>
                      <a:pt x="117" y="100"/>
                      <a:pt x="118" y="101"/>
                    </a:cubicBezTo>
                    <a:cubicBezTo>
                      <a:pt x="124" y="102"/>
                      <a:pt x="124" y="102"/>
                      <a:pt x="124" y="102"/>
                    </a:cubicBezTo>
                    <a:cubicBezTo>
                      <a:pt x="121" y="86"/>
                      <a:pt x="117" y="71"/>
                      <a:pt x="116" y="65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20" y="53"/>
                      <a:pt x="122" y="65"/>
                      <a:pt x="122" y="84"/>
                    </a:cubicBezTo>
                    <a:cubicBezTo>
                      <a:pt x="122" y="90"/>
                      <a:pt x="127" y="95"/>
                      <a:pt x="133" y="95"/>
                    </a:cubicBezTo>
                    <a:cubicBezTo>
                      <a:pt x="133" y="95"/>
                      <a:pt x="133" y="95"/>
                      <a:pt x="133" y="95"/>
                    </a:cubicBezTo>
                    <a:cubicBezTo>
                      <a:pt x="139" y="95"/>
                      <a:pt x="144" y="90"/>
                      <a:pt x="144" y="84"/>
                    </a:cubicBezTo>
                    <a:cubicBezTo>
                      <a:pt x="144" y="33"/>
                      <a:pt x="119" y="9"/>
                      <a:pt x="94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6" y="1"/>
                      <a:pt x="73" y="3"/>
                      <a:pt x="69" y="5"/>
                    </a:cubicBezTo>
                    <a:cubicBezTo>
                      <a:pt x="69" y="5"/>
                      <a:pt x="60" y="12"/>
                      <a:pt x="53" y="21"/>
                    </a:cubicBezTo>
                    <a:cubicBezTo>
                      <a:pt x="46" y="32"/>
                      <a:pt x="39" y="41"/>
                      <a:pt x="11" y="41"/>
                    </a:cubicBezTo>
                    <a:cubicBezTo>
                      <a:pt x="5" y="41"/>
                      <a:pt x="0" y="45"/>
                      <a:pt x="0" y="51"/>
                    </a:cubicBezTo>
                    <a:cubicBezTo>
                      <a:pt x="0" y="57"/>
                      <a:pt x="5" y="62"/>
                      <a:pt x="11" y="62"/>
                    </a:cubicBezTo>
                    <a:close/>
                    <a:moveTo>
                      <a:pt x="11" y="62"/>
                    </a:moveTo>
                    <a:cubicBezTo>
                      <a:pt x="11" y="62"/>
                      <a:pt x="11" y="62"/>
                      <a:pt x="11" y="6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29" name="Freeform 19"/>
              <p:cNvSpPr>
                <a:spLocks noEditPoints="1"/>
              </p:cNvSpPr>
              <p:nvPr/>
            </p:nvSpPr>
            <p:spPr bwMode="auto">
              <a:xfrm>
                <a:off x="474663" y="3198813"/>
                <a:ext cx="149225" cy="165100"/>
              </a:xfrm>
              <a:custGeom>
                <a:avLst/>
                <a:gdLst/>
                <a:ahLst/>
                <a:cxnLst>
                  <a:cxn ang="0">
                    <a:pos x="26" y="57"/>
                  </a:cxn>
                  <a:cxn ang="0">
                    <a:pos x="52" y="31"/>
                  </a:cxn>
                  <a:cxn ang="0">
                    <a:pos x="46" y="15"/>
                  </a:cxn>
                  <a:cxn ang="0">
                    <a:pos x="38" y="15"/>
                  </a:cxn>
                  <a:cxn ang="0">
                    <a:pos x="38" y="11"/>
                  </a:cxn>
                  <a:cxn ang="0">
                    <a:pos x="42" y="11"/>
                  </a:cxn>
                  <a:cxn ang="0">
                    <a:pos x="37" y="7"/>
                  </a:cxn>
                  <a:cxn ang="0">
                    <a:pos x="26" y="0"/>
                  </a:cxn>
                  <a:cxn ang="0">
                    <a:pos x="14" y="7"/>
                  </a:cxn>
                  <a:cxn ang="0">
                    <a:pos x="9" y="11"/>
                  </a:cxn>
                  <a:cxn ang="0">
                    <a:pos x="14" y="11"/>
                  </a:cxn>
                  <a:cxn ang="0">
                    <a:pos x="14" y="15"/>
                  </a:cxn>
                  <a:cxn ang="0">
                    <a:pos x="5" y="15"/>
                  </a:cxn>
                  <a:cxn ang="0">
                    <a:pos x="0" y="31"/>
                  </a:cxn>
                  <a:cxn ang="0">
                    <a:pos x="26" y="57"/>
                  </a:cxn>
                  <a:cxn ang="0">
                    <a:pos x="26" y="5"/>
                  </a:cxn>
                  <a:cxn ang="0">
                    <a:pos x="33" y="12"/>
                  </a:cxn>
                  <a:cxn ang="0">
                    <a:pos x="26" y="20"/>
                  </a:cxn>
                  <a:cxn ang="0">
                    <a:pos x="19" y="12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52" h="57">
                    <a:moveTo>
                      <a:pt x="26" y="57"/>
                    </a:moveTo>
                    <a:cubicBezTo>
                      <a:pt x="40" y="57"/>
                      <a:pt x="52" y="45"/>
                      <a:pt x="52" y="31"/>
                    </a:cubicBezTo>
                    <a:cubicBezTo>
                      <a:pt x="52" y="25"/>
                      <a:pt x="50" y="19"/>
                      <a:pt x="46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1" y="9"/>
                      <a:pt x="39" y="8"/>
                      <a:pt x="37" y="7"/>
                    </a:cubicBezTo>
                    <a:cubicBezTo>
                      <a:pt x="35" y="3"/>
                      <a:pt x="31" y="0"/>
                      <a:pt x="26" y="0"/>
                    </a:cubicBezTo>
                    <a:cubicBezTo>
                      <a:pt x="21" y="0"/>
                      <a:pt x="16" y="3"/>
                      <a:pt x="14" y="7"/>
                    </a:cubicBezTo>
                    <a:cubicBezTo>
                      <a:pt x="12" y="8"/>
                      <a:pt x="11" y="9"/>
                      <a:pt x="9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9"/>
                      <a:pt x="0" y="25"/>
                      <a:pt x="0" y="31"/>
                    </a:cubicBezTo>
                    <a:cubicBezTo>
                      <a:pt x="0" y="45"/>
                      <a:pt x="11" y="57"/>
                      <a:pt x="26" y="57"/>
                    </a:cubicBezTo>
                    <a:close/>
                    <a:moveTo>
                      <a:pt x="26" y="5"/>
                    </a:moveTo>
                    <a:cubicBezTo>
                      <a:pt x="30" y="5"/>
                      <a:pt x="33" y="9"/>
                      <a:pt x="33" y="12"/>
                    </a:cubicBezTo>
                    <a:cubicBezTo>
                      <a:pt x="33" y="16"/>
                      <a:pt x="30" y="20"/>
                      <a:pt x="26" y="20"/>
                    </a:cubicBezTo>
                    <a:cubicBezTo>
                      <a:pt x="22" y="20"/>
                      <a:pt x="19" y="16"/>
                      <a:pt x="19" y="12"/>
                    </a:cubicBezTo>
                    <a:cubicBezTo>
                      <a:pt x="19" y="9"/>
                      <a:pt x="22" y="5"/>
                      <a:pt x="26" y="5"/>
                    </a:cubicBezTo>
                    <a:close/>
                    <a:moveTo>
                      <a:pt x="26" y="5"/>
                    </a:moveTo>
                    <a:cubicBezTo>
                      <a:pt x="26" y="5"/>
                      <a:pt x="26" y="5"/>
                      <a:pt x="26" y="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  <p:grpSp>
          <p:nvGrpSpPr>
            <p:cNvPr id="24" name="Group 231"/>
            <p:cNvGrpSpPr/>
            <p:nvPr/>
          </p:nvGrpSpPr>
          <p:grpSpPr>
            <a:xfrm>
              <a:off x="3210" y="2777"/>
              <a:ext cx="1185" cy="1459"/>
              <a:chOff x="6259513" y="2459038"/>
              <a:chExt cx="782637" cy="963612"/>
            </a:xfrm>
            <a:solidFill>
              <a:schemeClr val="accent2"/>
            </a:solidFill>
          </p:grpSpPr>
          <p:sp>
            <p:nvSpPr>
              <p:cNvPr id="31" name="Freeform 22"/>
              <p:cNvSpPr>
                <a:spLocks noEditPoints="1"/>
              </p:cNvSpPr>
              <p:nvPr/>
            </p:nvSpPr>
            <p:spPr bwMode="auto">
              <a:xfrm>
                <a:off x="6473825" y="2678113"/>
                <a:ext cx="568325" cy="744537"/>
              </a:xfrm>
              <a:custGeom>
                <a:avLst/>
                <a:gdLst/>
                <a:ahLst/>
                <a:cxnLst>
                  <a:cxn ang="0">
                    <a:pos x="99" y="114"/>
                  </a:cxn>
                  <a:cxn ang="0">
                    <a:pos x="76" y="60"/>
                  </a:cxn>
                  <a:cxn ang="0">
                    <a:pos x="64" y="55"/>
                  </a:cxn>
                  <a:cxn ang="0">
                    <a:pos x="60" y="55"/>
                  </a:cxn>
                  <a:cxn ang="0">
                    <a:pos x="64" y="40"/>
                  </a:cxn>
                  <a:cxn ang="0">
                    <a:pos x="34" y="7"/>
                  </a:cxn>
                  <a:cxn ang="0">
                    <a:pos x="32" y="5"/>
                  </a:cxn>
                  <a:cxn ang="0">
                    <a:pos x="26" y="2"/>
                  </a:cxn>
                  <a:cxn ang="0">
                    <a:pos x="7" y="13"/>
                  </a:cxn>
                  <a:cxn ang="0">
                    <a:pos x="1" y="59"/>
                  </a:cxn>
                  <a:cxn ang="0">
                    <a:pos x="1" y="61"/>
                  </a:cxn>
                  <a:cxn ang="0">
                    <a:pos x="10" y="75"/>
                  </a:cxn>
                  <a:cxn ang="0">
                    <a:pos x="61" y="75"/>
                  </a:cxn>
                  <a:cxn ang="0">
                    <a:pos x="81" y="123"/>
                  </a:cxn>
                  <a:cxn ang="0">
                    <a:pos x="99" y="114"/>
                  </a:cxn>
                  <a:cxn ang="0">
                    <a:pos x="33" y="55"/>
                  </a:cxn>
                  <a:cxn ang="0">
                    <a:pos x="35" y="36"/>
                  </a:cxn>
                  <a:cxn ang="0">
                    <a:pos x="51" y="53"/>
                  </a:cxn>
                  <a:cxn ang="0">
                    <a:pos x="54" y="55"/>
                  </a:cxn>
                  <a:cxn ang="0">
                    <a:pos x="33" y="55"/>
                  </a:cxn>
                  <a:cxn ang="0">
                    <a:pos x="33" y="55"/>
                  </a:cxn>
                  <a:cxn ang="0">
                    <a:pos x="33" y="55"/>
                  </a:cxn>
                </a:cxnLst>
                <a:rect l="0" t="0" r="r" b="b"/>
                <a:pathLst>
                  <a:path w="103" h="136">
                    <a:moveTo>
                      <a:pt x="99" y="114"/>
                    </a:moveTo>
                    <a:cubicBezTo>
                      <a:pt x="92" y="96"/>
                      <a:pt x="85" y="77"/>
                      <a:pt x="76" y="60"/>
                    </a:cubicBezTo>
                    <a:cubicBezTo>
                      <a:pt x="73" y="55"/>
                      <a:pt x="68" y="54"/>
                      <a:pt x="64" y="55"/>
                    </a:cubicBezTo>
                    <a:cubicBezTo>
                      <a:pt x="63" y="55"/>
                      <a:pt x="62" y="55"/>
                      <a:pt x="60" y="55"/>
                    </a:cubicBezTo>
                    <a:cubicBezTo>
                      <a:pt x="66" y="53"/>
                      <a:pt x="70" y="45"/>
                      <a:pt x="64" y="40"/>
                    </a:cubicBezTo>
                    <a:cubicBezTo>
                      <a:pt x="53" y="30"/>
                      <a:pt x="43" y="19"/>
                      <a:pt x="34" y="7"/>
                    </a:cubicBezTo>
                    <a:cubicBezTo>
                      <a:pt x="33" y="6"/>
                      <a:pt x="33" y="6"/>
                      <a:pt x="32" y="5"/>
                    </a:cubicBezTo>
                    <a:cubicBezTo>
                      <a:pt x="31" y="4"/>
                      <a:pt x="29" y="3"/>
                      <a:pt x="26" y="2"/>
                    </a:cubicBezTo>
                    <a:cubicBezTo>
                      <a:pt x="19" y="0"/>
                      <a:pt x="8" y="5"/>
                      <a:pt x="7" y="13"/>
                    </a:cubicBezTo>
                    <a:cubicBezTo>
                      <a:pt x="4" y="28"/>
                      <a:pt x="2" y="44"/>
                      <a:pt x="1" y="59"/>
                    </a:cubicBezTo>
                    <a:cubicBezTo>
                      <a:pt x="1" y="60"/>
                      <a:pt x="1" y="61"/>
                      <a:pt x="1" y="61"/>
                    </a:cubicBezTo>
                    <a:cubicBezTo>
                      <a:pt x="0" y="67"/>
                      <a:pt x="3" y="75"/>
                      <a:pt x="10" y="75"/>
                    </a:cubicBezTo>
                    <a:cubicBezTo>
                      <a:pt x="27" y="77"/>
                      <a:pt x="44" y="76"/>
                      <a:pt x="61" y="75"/>
                    </a:cubicBezTo>
                    <a:cubicBezTo>
                      <a:pt x="68" y="91"/>
                      <a:pt x="75" y="107"/>
                      <a:pt x="81" y="123"/>
                    </a:cubicBezTo>
                    <a:cubicBezTo>
                      <a:pt x="85" y="136"/>
                      <a:pt x="103" y="126"/>
                      <a:pt x="99" y="114"/>
                    </a:cubicBezTo>
                    <a:close/>
                    <a:moveTo>
                      <a:pt x="33" y="55"/>
                    </a:moveTo>
                    <a:cubicBezTo>
                      <a:pt x="33" y="49"/>
                      <a:pt x="34" y="42"/>
                      <a:pt x="35" y="36"/>
                    </a:cubicBezTo>
                    <a:cubicBezTo>
                      <a:pt x="40" y="42"/>
                      <a:pt x="46" y="48"/>
                      <a:pt x="51" y="53"/>
                    </a:cubicBezTo>
                    <a:cubicBezTo>
                      <a:pt x="52" y="54"/>
                      <a:pt x="53" y="55"/>
                      <a:pt x="54" y="55"/>
                    </a:cubicBezTo>
                    <a:cubicBezTo>
                      <a:pt x="47" y="55"/>
                      <a:pt x="40" y="55"/>
                      <a:pt x="33" y="55"/>
                    </a:cubicBezTo>
                    <a:close/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32" name="Freeform 23"/>
              <p:cNvSpPr>
                <a:spLocks noEditPoints="1"/>
              </p:cNvSpPr>
              <p:nvPr/>
            </p:nvSpPr>
            <p:spPr bwMode="auto">
              <a:xfrm>
                <a:off x="6524625" y="2459038"/>
                <a:ext cx="196850" cy="196850"/>
              </a:xfrm>
              <a:custGeom>
                <a:avLst/>
                <a:gdLst/>
                <a:ahLst/>
                <a:cxnLst>
                  <a:cxn ang="0">
                    <a:pos x="36" y="18"/>
                  </a:cxn>
                  <a:cxn ang="0">
                    <a:pos x="18" y="36"/>
                  </a:cxn>
                  <a:cxn ang="0">
                    <a:pos x="0" y="18"/>
                  </a:cxn>
                  <a:cxn ang="0">
                    <a:pos x="18" y="0"/>
                  </a:cxn>
                  <a:cxn ang="0">
                    <a:pos x="36" y="18"/>
                  </a:cxn>
                  <a:cxn ang="0">
                    <a:pos x="36" y="18"/>
                  </a:cxn>
                  <a:cxn ang="0">
                    <a:pos x="36" y="18"/>
                  </a:cxn>
                </a:cxnLst>
                <a:rect l="0" t="0" r="r" b="b"/>
                <a:pathLst>
                  <a:path w="36" h="36">
                    <a:moveTo>
                      <a:pt x="36" y="18"/>
                    </a:moveTo>
                    <a:cubicBezTo>
                      <a:pt x="36" y="28"/>
                      <a:pt x="28" y="36"/>
                      <a:pt x="18" y="36"/>
                    </a:cubicBezTo>
                    <a:cubicBezTo>
                      <a:pt x="8" y="36"/>
                      <a:pt x="0" y="2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28" y="0"/>
                      <a:pt x="36" y="8"/>
                      <a:pt x="36" y="18"/>
                    </a:cubicBezTo>
                    <a:close/>
                    <a:moveTo>
                      <a:pt x="36" y="18"/>
                    </a:moveTo>
                    <a:cubicBezTo>
                      <a:pt x="36" y="18"/>
                      <a:pt x="36" y="18"/>
                      <a:pt x="36" y="18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  <p:sp>
            <p:nvSpPr>
              <p:cNvPr id="33" name="Freeform 24"/>
              <p:cNvSpPr>
                <a:spLocks noEditPoints="1"/>
              </p:cNvSpPr>
              <p:nvPr/>
            </p:nvSpPr>
            <p:spPr bwMode="auto">
              <a:xfrm>
                <a:off x="6259513" y="2738438"/>
                <a:ext cx="622300" cy="684212"/>
              </a:xfrm>
              <a:custGeom>
                <a:avLst/>
                <a:gdLst/>
                <a:ahLst/>
                <a:cxnLst>
                  <a:cxn ang="0">
                    <a:pos x="111" y="96"/>
                  </a:cxn>
                  <a:cxn ang="0">
                    <a:pos x="106" y="97"/>
                  </a:cxn>
                  <a:cxn ang="0">
                    <a:pos x="68" y="118"/>
                  </a:cxn>
                  <a:cxn ang="0">
                    <a:pos x="24" y="74"/>
                  </a:cxn>
                  <a:cxn ang="0">
                    <a:pos x="37" y="43"/>
                  </a:cxn>
                  <a:cxn ang="0">
                    <a:pos x="37" y="38"/>
                  </a:cxn>
                  <a:cxn ang="0">
                    <a:pos x="33" y="37"/>
                  </a:cxn>
                  <a:cxn ang="0">
                    <a:pos x="32" y="14"/>
                  </a:cxn>
                  <a:cxn ang="0">
                    <a:pos x="30" y="11"/>
                  </a:cxn>
                  <a:cxn ang="0">
                    <a:pos x="5" y="1"/>
                  </a:cxn>
                  <a:cxn ang="0">
                    <a:pos x="0" y="3"/>
                  </a:cxn>
                  <a:cxn ang="0">
                    <a:pos x="2" y="8"/>
                  </a:cxn>
                  <a:cxn ang="0">
                    <a:pos x="25" y="17"/>
                  </a:cxn>
                  <a:cxn ang="0">
                    <a:pos x="26" y="44"/>
                  </a:cxn>
                  <a:cxn ang="0">
                    <a:pos x="17" y="74"/>
                  </a:cxn>
                  <a:cxn ang="0">
                    <a:pos x="68" y="125"/>
                  </a:cxn>
                  <a:cxn ang="0">
                    <a:pos x="112" y="101"/>
                  </a:cxn>
                  <a:cxn ang="0">
                    <a:pos x="111" y="96"/>
                  </a:cxn>
                  <a:cxn ang="0">
                    <a:pos x="111" y="96"/>
                  </a:cxn>
                  <a:cxn ang="0">
                    <a:pos x="111" y="96"/>
                  </a:cxn>
                </a:cxnLst>
                <a:rect l="0" t="0" r="r" b="b"/>
                <a:pathLst>
                  <a:path w="113" h="125">
                    <a:moveTo>
                      <a:pt x="111" y="96"/>
                    </a:moveTo>
                    <a:cubicBezTo>
                      <a:pt x="109" y="95"/>
                      <a:pt x="107" y="96"/>
                      <a:pt x="106" y="97"/>
                    </a:cubicBezTo>
                    <a:cubicBezTo>
                      <a:pt x="97" y="110"/>
                      <a:pt x="83" y="118"/>
                      <a:pt x="68" y="118"/>
                    </a:cubicBezTo>
                    <a:cubicBezTo>
                      <a:pt x="44" y="118"/>
                      <a:pt x="24" y="98"/>
                      <a:pt x="24" y="74"/>
                    </a:cubicBezTo>
                    <a:cubicBezTo>
                      <a:pt x="24" y="62"/>
                      <a:pt x="29" y="51"/>
                      <a:pt x="37" y="43"/>
                    </a:cubicBezTo>
                    <a:cubicBezTo>
                      <a:pt x="39" y="41"/>
                      <a:pt x="39" y="39"/>
                      <a:pt x="37" y="38"/>
                    </a:cubicBezTo>
                    <a:cubicBezTo>
                      <a:pt x="36" y="37"/>
                      <a:pt x="35" y="36"/>
                      <a:pt x="33" y="3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3"/>
                      <a:pt x="31" y="12"/>
                      <a:pt x="30" y="1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20" y="53"/>
                      <a:pt x="17" y="63"/>
                      <a:pt x="17" y="74"/>
                    </a:cubicBezTo>
                    <a:cubicBezTo>
                      <a:pt x="17" y="102"/>
                      <a:pt x="40" y="125"/>
                      <a:pt x="68" y="125"/>
                    </a:cubicBezTo>
                    <a:cubicBezTo>
                      <a:pt x="86" y="125"/>
                      <a:pt x="102" y="116"/>
                      <a:pt x="112" y="101"/>
                    </a:cubicBezTo>
                    <a:cubicBezTo>
                      <a:pt x="113" y="99"/>
                      <a:pt x="112" y="97"/>
                      <a:pt x="111" y="96"/>
                    </a:cubicBezTo>
                    <a:close/>
                    <a:moveTo>
                      <a:pt x="111" y="96"/>
                    </a:moveTo>
                    <a:cubicBezTo>
                      <a:pt x="111" y="96"/>
                      <a:pt x="111" y="96"/>
                      <a:pt x="111" y="9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868" tIns="60934" rIns="121868" bIns="60934" numCol="1" anchor="t" anchorCtr="0" compatLnSpc="1"/>
              <a:lstStyle/>
              <a:p>
                <a:endParaRPr lang="en-US" sz="2400">
                  <a:latin typeface="Source Han Sans K Medium" panose="020B0600000000000000" pitchFamily="34" charset="-128"/>
                  <a:ea typeface="Source Han Sans K Medium" panose="020B0600000000000000" pitchFamily="34" charset="-128"/>
                  <a:cs typeface="+mn-ea"/>
                  <a:sym typeface="Source Han Sans K Medium" panose="020B0600000000000000" pitchFamily="34" charset="-128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项目介绍</a:t>
            </a:r>
          </a:p>
        </p:txBody>
      </p:sp>
      <p:sp>
        <p:nvSpPr>
          <p:cNvPr id="4" name="Text Placeholder 3"/>
          <p:cNvSpPr txBox="1"/>
          <p:nvPr/>
        </p:nvSpPr>
        <p:spPr>
          <a:xfrm>
            <a:off x="5387340" y="1582420"/>
            <a:ext cx="5993765" cy="369316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913765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本项目为医院门诊系统，系统的功能包括：挂号、医生看诊、医生开药、收费、发药、退号等。系统的实现遵循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MVC设计模式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，采用了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Jquery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前端开发框架和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SSM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服务器端开发框架，使用了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Ajax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技术实现页面的异步提交和局部刷新。系统具有美观合理的用户界面，以及良好的系统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健壮性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和浏览器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兼容性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。此外，本系统还使用了</a:t>
            </a:r>
            <a:r>
              <a:rPr lang="en-US" sz="20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过滤器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，以实现系统的字符编码功能和防盗链功能。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1086929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4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JavaScript用正则表达式获取登录账号名，显示在页面右上角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880" y="1627505"/>
            <a:ext cx="979487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5000"/>
              </a:lnSpc>
            </a:pPr>
            <a:r>
              <a:rPr lang="en-US" altLang="zh-CN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</a:t>
            </a: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$(document).ready(function() 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var reg=new RegExp("(^|&amp;)"+ "loginName" +"=([^&amp;]*)(&amp;|$)","i"); 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var html=window.location.search.substr(1).match(reg);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var txt=document.getElementById("loginName-i");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if(txt.innerHTML==""){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if(html!=null){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txt.innerHTML=html[2];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}}}});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1064831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关键代码</a:t>
            </a:r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800" b="1" kern="1700" spc="1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遮罩弹窗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96645" y="802640"/>
            <a:ext cx="9794875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&lt;div id="popLayer"&gt;&lt;/div&gt;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&lt;div id="popBox"&gt;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&lt;div class="close"&gt;&lt;a onClick="closeBox();" type="button"&gt; X &lt;/a&gt;&lt;/div&gt;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&lt;div class="content"&gt;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    &lt;div class="row cl"&gt;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&lt;label class="form-label col-xs-4 col-sm-4"&gt;&lt;a style="font-size:18px;"&gt;发票信息（交费）&lt;/a&gt;&lt;/label&gt;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&lt;/div&gt;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……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&lt;div class="row cl"&gt;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&lt;label class="form-label col-xs-5 col-sm-5"&gt; &lt;/label&gt;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&lt;div class="formControls col-xs-3 col-sm-3"&gt;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	&lt;button class="btn btn-default radius" type="button" name="chargep" id="chargep" onclick="chargep()"&gt;&lt;i class="Hui-iconfont"&gt;&amp;#xe6a7;&lt;/i&gt;收费&lt;/button&gt;</a:t>
            </a:r>
          </a:p>
          <a:p>
            <a:pPr algn="l" fontAlgn="auto">
              <a:lnSpc>
                <a:spcPct val="125000"/>
              </a:lnSpc>
            </a:pPr>
            <a:r>
              <a:rPr 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</a:t>
            </a: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&lt;/div&gt;</a:t>
            </a:r>
          </a:p>
          <a:p>
            <a:pPr algn="l" fontAlgn="auto">
              <a:lnSpc>
                <a:spcPct val="125000"/>
              </a:lnSpc>
            </a:pPr>
            <a:r>
              <a:rPr 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</a:t>
            </a: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&lt;/div&gt;</a:t>
            </a:r>
          </a:p>
          <a:p>
            <a:pPr algn="l" fontAlgn="auto">
              <a:lnSpc>
                <a:spcPct val="125000"/>
              </a:lnSpc>
            </a:pPr>
            <a:r>
              <a:rPr lang="en-US"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</a:t>
            </a: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&lt;/div&gt;</a:t>
            </a:r>
          </a:p>
          <a:p>
            <a:pPr algn="l" fontAlgn="auto">
              <a:lnSpc>
                <a:spcPct val="125000"/>
              </a:lnSpc>
            </a:pPr>
            <a:r>
              <a:rPr sz="1600" kern="17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&lt;/div&gt;</a:t>
            </a:r>
          </a:p>
        </p:txBody>
      </p:sp>
    </p:spTree>
  </p:cSld>
  <p:clrMapOvr>
    <a:masterClrMapping/>
  </p:clrMapOvr>
  <p:transition spd="slow" advClick="0" advTm="200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004" y="-297"/>
            <a:ext cx="3657428" cy="6858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723927" y="2416718"/>
            <a:ext cx="4638946" cy="126188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感谢您的观看！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悠扬婉转充满希望的钢琴节奏背景乐_1分38秒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9544050"/>
            <a:ext cx="609600" cy="609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2" b="20620"/>
          <a:stretch>
            <a:fillRect/>
          </a:stretch>
        </p:blipFill>
        <p:spPr>
          <a:xfrm>
            <a:off x="-2540" y="1286510"/>
            <a:ext cx="5370830" cy="2794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6" t="13462" r="23601" b="8975"/>
          <a:stretch>
            <a:fillRect/>
          </a:stretch>
        </p:blipFill>
        <p:spPr>
          <a:xfrm>
            <a:off x="1742440" y="2305685"/>
            <a:ext cx="2475230" cy="3729990"/>
          </a:xfrm>
          <a:prstGeom prst="rect">
            <a:avLst/>
          </a:prstGeom>
        </p:spPr>
      </p:pic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6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工作概述</a:t>
            </a:r>
            <a:endParaRPr lang="zh-CN" altLang="en-US" sz="2800" b="1" kern="1700" spc="1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Text Placeholder 3"/>
          <p:cNvSpPr txBox="1"/>
          <p:nvPr/>
        </p:nvSpPr>
        <p:spPr>
          <a:xfrm>
            <a:off x="1362710" y="3733279"/>
            <a:ext cx="9575800" cy="227318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913765" fontAlgn="auto">
              <a:lnSpc>
                <a:spcPct val="125000"/>
              </a:lnSpc>
              <a:spcBef>
                <a:spcPts val="0"/>
              </a:spcBef>
              <a:defRPr/>
            </a:pP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</a:t>
            </a:r>
            <a:r>
              <a:rPr 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按照软件开发过程，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我</a:t>
            </a:r>
            <a:r>
              <a:rPr 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在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充分</a:t>
            </a:r>
            <a:r>
              <a:rPr 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研读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需求规约</a:t>
            </a:r>
            <a:r>
              <a:rPr lang="en-US" sz="2000"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后</a:t>
            </a: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，对项目的业务、功能、可行性等进行了分析，绘制了系统的用例图，并学习了该系统开发所需要的一些技术知识。然后，确定了系统的架构设计为MVC设计模式，并划分了系统的功能模块，设计了系统的类和对象，定义了系统的数据结构。在实现系统的过程中，首先配置了系统的开发环境，然后，按照系统设计对系统进行逐步的编码实现，并先后进行了几十次的单元测试和集成测试。最后，对完成的整个系统进行了充分的系统测试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761490" y="1678940"/>
            <a:ext cx="8672830" cy="1353820"/>
            <a:chOff x="2946" y="2716"/>
            <a:chExt cx="13658" cy="2132"/>
          </a:xfrm>
        </p:grpSpPr>
        <p:grpSp>
          <p:nvGrpSpPr>
            <p:cNvPr id="3" name="组合 2"/>
            <p:cNvGrpSpPr/>
            <p:nvPr/>
          </p:nvGrpSpPr>
          <p:grpSpPr>
            <a:xfrm>
              <a:off x="2946" y="2716"/>
              <a:ext cx="13659" cy="2132"/>
              <a:chOff x="3475" y="3420"/>
              <a:chExt cx="12850" cy="1932"/>
            </a:xfrm>
          </p:grpSpPr>
          <p:sp>
            <p:nvSpPr>
              <p:cNvPr id="26" name="矩形 25"/>
              <p:cNvSpPr/>
              <p:nvPr/>
            </p:nvSpPr>
            <p:spPr>
              <a:xfrm rot="21556260">
                <a:off x="3475" y="4351"/>
                <a:ext cx="3156" cy="43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 rot="1355877">
                <a:off x="5656" y="3480"/>
                <a:ext cx="1870" cy="1873"/>
              </a:xfrm>
              <a:prstGeom prst="ellipse">
                <a:avLst/>
              </a:prstGeom>
              <a:solidFill>
                <a:schemeClr val="accent2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 rot="21556260">
                <a:off x="6731" y="4263"/>
                <a:ext cx="2649" cy="43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 rot="1355877">
                <a:off x="8735" y="3420"/>
                <a:ext cx="1870" cy="1873"/>
              </a:xfrm>
              <a:prstGeom prst="ellipse">
                <a:avLst/>
              </a:prstGeom>
              <a:solidFill>
                <a:schemeClr val="accent1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 rot="21556260">
                <a:off x="9835" y="4203"/>
                <a:ext cx="1872" cy="42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 rot="1355877">
                <a:off x="11673" y="3480"/>
                <a:ext cx="1872" cy="1870"/>
              </a:xfrm>
              <a:prstGeom prst="ellipse">
                <a:avLst/>
              </a:prstGeom>
              <a:solidFill>
                <a:schemeClr val="accent2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5" name="右箭头 34"/>
              <p:cNvSpPr/>
              <p:nvPr/>
            </p:nvSpPr>
            <p:spPr>
              <a:xfrm rot="21584426">
                <a:off x="12905" y="3985"/>
                <a:ext cx="3420" cy="870"/>
              </a:xfrm>
              <a:prstGeom prst="rightArrow">
                <a:avLst/>
              </a:prstGeom>
              <a:solidFill>
                <a:schemeClr val="bg1">
                  <a:lumMod val="85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7" tIns="45708" rIns="91417" bIns="45708" anchor="ctr"/>
              <a:lstStyle/>
              <a:p>
                <a:pPr algn="ctr">
                  <a:defRPr/>
                </a:pPr>
                <a:endParaRPr lang="zh-CN" altLang="en-US" sz="2000" kern="0" dirty="0">
                  <a:solidFill>
                    <a:sysClr val="window" lastClr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 rot="21404579">
                <a:off x="5933" y="3760"/>
                <a:ext cx="1362" cy="1360"/>
              </a:xfrm>
              <a:prstGeom prst="ellipse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107973" bIns="0" anchor="ctr"/>
              <a:lstStyle/>
              <a:p>
                <a:pPr>
                  <a:defRPr/>
                </a:pPr>
                <a:r>
                  <a:rPr lang="zh-CN" altLang="en-US" sz="20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FrankRuehl" panose="020E0503060101010101" pitchFamily="34" charset="-79"/>
                  </a:rPr>
                  <a:t>需求分析</a:t>
                </a: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9070" y="3700"/>
                <a:ext cx="1362" cy="1363"/>
              </a:xfrm>
              <a:prstGeom prst="ellipse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107973" bIns="0" anchor="ctr"/>
              <a:lstStyle/>
              <a:p>
                <a:pPr>
                  <a:defRPr/>
                </a:pPr>
                <a:r>
                  <a:rPr lang="zh-CN" altLang="en-US" sz="20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FrankRuehl" panose="020E0503060101010101" pitchFamily="34" charset="-79"/>
                  </a:rPr>
                  <a:t>系统设计</a:t>
                </a: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12019" y="3758"/>
                <a:ext cx="1360" cy="1363"/>
              </a:xfrm>
              <a:prstGeom prst="ellipse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107973" bIns="0" anchor="ctr"/>
              <a:lstStyle/>
              <a:p>
                <a:pPr>
                  <a:defRPr/>
                </a:pPr>
                <a:r>
                  <a:rPr lang="zh-CN" altLang="en-US" sz="20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FrankRuehl" panose="020E0503060101010101" pitchFamily="34" charset="-79"/>
                  </a:rPr>
                  <a:t>系统实现</a:t>
                </a:r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7365" y="3233"/>
              <a:ext cx="1362" cy="1360"/>
            </a:xfrm>
            <a:prstGeom prst="ellipse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ysClr val="window" lastClr="FFFFFF"/>
                  </a:solidFill>
                </a14:hiddenFill>
              </a:ext>
            </a:extLst>
          </p:spPr>
          <p:txBody>
            <a:bodyPr lIns="0" tIns="0" rIns="107973" bIns="0" anchor="ctr"/>
            <a:lstStyle/>
            <a:p>
              <a:pPr>
                <a:defRPr/>
              </a:pPr>
              <a:r>
                <a:rPr lang="zh-CN" altLang="en-US" sz="20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FrankRuehl" panose="020E0503060101010101" pitchFamily="34" charset="-79"/>
                </a:rPr>
                <a:t>测</a:t>
              </a:r>
            </a:p>
          </p:txBody>
        </p:sp>
        <p:sp>
          <p:nvSpPr>
            <p:cNvPr id="7" name="椭圆 6"/>
            <p:cNvSpPr/>
            <p:nvPr/>
          </p:nvSpPr>
          <p:spPr>
            <a:xfrm>
              <a:off x="10569" y="3140"/>
              <a:ext cx="1362" cy="1360"/>
            </a:xfrm>
            <a:prstGeom prst="ellipse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ysClr val="window" lastClr="FFFFFF"/>
                  </a:solidFill>
                </a14:hiddenFill>
              </a:ext>
            </a:extLst>
          </p:spPr>
          <p:txBody>
            <a:bodyPr lIns="0" tIns="0" rIns="107973" bIns="0" anchor="ctr"/>
            <a:lstStyle/>
            <a:p>
              <a:pPr>
                <a:defRPr/>
              </a:pPr>
              <a:r>
                <a:rPr lang="zh-CN" altLang="en-US" sz="20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FrankRuehl" panose="020E0503060101010101" pitchFamily="34" charset="-79"/>
                </a:rPr>
                <a:t>试</a:t>
              </a:r>
            </a:p>
          </p:txBody>
        </p:sp>
      </p:grp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使用的相关技术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88060" y="1350010"/>
            <a:ext cx="9352915" cy="4321810"/>
          </a:xfrm>
          <a:prstGeom prst="rect">
            <a:avLst/>
          </a:prstGeom>
          <a:noFill/>
          <a:effectLst/>
        </p:spPr>
        <p:txBody>
          <a:bodyPr wrap="square" lIns="91417" tIns="45708" rIns="91417" bIns="45708" rtlCol="0">
            <a:spAutoFit/>
          </a:bodyPr>
          <a:lstStyle/>
          <a:p>
            <a:pPr marL="342900" indent="-342900" fontAlgn="auto">
              <a:lnSpc>
                <a:spcPct val="125000"/>
              </a:lnSpc>
              <a:buFont typeface="Wingdings" panose="05000000000000000000" charset="0"/>
              <a:buChar char="Ø"/>
            </a:pP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技术理论：</a:t>
            </a:r>
            <a:endParaRPr lang="zh-CN" altLang="en-US" sz="20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ource Han Sans K Medium" panose="020B0600000000000000" pitchFamily="34" charset="-128"/>
            </a:endParaRP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1、MVC设计模式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2、前端开发技术：HTML, CSS, Javascript等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3、服务器端开发技术：Servlet,JSP等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2、前端开发框架：Jquery, vue.js等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3、服务器端开发框架：SSM，包括：Spring MVC、Spring、MyBatis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4、Ajax技术，Json数据格式</a:t>
            </a:r>
          </a:p>
          <a:p>
            <a:pPr lvl="1" fontAlgn="auto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7、过滤器</a:t>
            </a:r>
          </a:p>
          <a:p>
            <a:pPr marL="342900" indent="-342900" fontAlgn="auto">
              <a:lnSpc>
                <a:spcPct val="125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开发方法：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面向对象方法</a:t>
            </a:r>
          </a:p>
          <a:p>
            <a:pPr marL="342900" indent="-342900" fontAlgn="auto">
              <a:lnSpc>
                <a:spcPct val="125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开发工具：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Eclipse Java EE IDE for Web Developers 2018-09 (4.9.0)</a:t>
            </a:r>
          </a:p>
          <a:p>
            <a:pPr marL="342900" indent="-342900" fontAlgn="auto">
              <a:lnSpc>
                <a:spcPct val="125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开发环境：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JDK1.8、Tomcat9.0、Servlet4.0、MySQL5.7.26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1188" b="41218"/>
          <a:stretch>
            <a:fillRect/>
          </a:stretch>
        </p:blipFill>
        <p:spPr>
          <a:xfrm>
            <a:off x="0" y="-1107"/>
            <a:ext cx="12187066" cy="68591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97"/>
            <a:ext cx="3657428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574" y="-1107"/>
            <a:ext cx="3657428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18505" y="2263275"/>
            <a:ext cx="3519577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r>
              <a:rPr lang="en-US" altLang="zh-CN" sz="5400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PART 02</a:t>
            </a:r>
            <a:endParaRPr lang="zh-CN" altLang="en-US" sz="5400" dirty="0">
              <a:solidFill>
                <a:srgbClr val="411E5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03477" y="3289041"/>
            <a:ext cx="51496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11E5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系统分析</a:t>
            </a:r>
          </a:p>
        </p:txBody>
      </p: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业务分析</a:t>
            </a:r>
          </a:p>
        </p:txBody>
      </p:sp>
      <p:sp>
        <p:nvSpPr>
          <p:cNvPr id="6" name="Text Placeholder 3"/>
          <p:cNvSpPr txBox="1"/>
          <p:nvPr/>
        </p:nvSpPr>
        <p:spPr>
          <a:xfrm>
            <a:off x="5017135" y="1965960"/>
            <a:ext cx="6128385" cy="32315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913765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       </a:t>
            </a:r>
            <a:r>
              <a:rPr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ource Han Sans K Medium" panose="020B0600000000000000" pitchFamily="34" charset="-128"/>
              </a:rPr>
              <a:t>该系统为医院门诊应用系统，不同身份的医院人员使用账号和密码登录系统后，能根据权限的不同对系统进行不同的操作。医生登录系统后，能进行看诊、开药的业务操作；财务人员登录系统后，能进行挂号、退号、收费的业务操作；药房人员登录系统后，能进行发药的业务操作。即该系统要能够满足患者到医院门诊就诊时的整个业务流程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685800" y="1504315"/>
            <a:ext cx="4076700" cy="4387850"/>
            <a:chOff x="5208" y="2141"/>
            <a:chExt cx="4392" cy="5011"/>
          </a:xfrm>
        </p:grpSpPr>
        <p:grpSp>
          <p:nvGrpSpPr>
            <p:cNvPr id="9" name="Group 180"/>
            <p:cNvGrpSpPr/>
            <p:nvPr/>
          </p:nvGrpSpPr>
          <p:grpSpPr>
            <a:xfrm>
              <a:off x="5822" y="4768"/>
              <a:ext cx="2858" cy="2373"/>
              <a:chOff x="914400" y="3061139"/>
              <a:chExt cx="2182197" cy="1811491"/>
            </a:xfrm>
          </p:grpSpPr>
          <p:sp>
            <p:nvSpPr>
              <p:cNvPr id="10" name="Freeform 18"/>
              <p:cNvSpPr/>
              <p:nvPr/>
            </p:nvSpPr>
            <p:spPr bwMode="auto">
              <a:xfrm>
                <a:off x="937330" y="3909559"/>
                <a:ext cx="2094298" cy="963071"/>
              </a:xfrm>
              <a:custGeom>
                <a:avLst/>
                <a:gdLst/>
                <a:ahLst/>
                <a:cxnLst>
                  <a:cxn ang="0">
                    <a:pos x="0" y="152"/>
                  </a:cxn>
                  <a:cxn ang="0">
                    <a:pos x="707" y="0"/>
                  </a:cxn>
                  <a:cxn ang="0">
                    <a:pos x="1096" y="302"/>
                  </a:cxn>
                  <a:cxn ang="0">
                    <a:pos x="290" y="504"/>
                  </a:cxn>
                  <a:cxn ang="0">
                    <a:pos x="0" y="152"/>
                  </a:cxn>
                </a:cxnLst>
                <a:rect l="0" t="0" r="r" b="b"/>
                <a:pathLst>
                  <a:path w="1096" h="504">
                    <a:moveTo>
                      <a:pt x="0" y="152"/>
                    </a:moveTo>
                    <a:lnTo>
                      <a:pt x="707" y="0"/>
                    </a:lnTo>
                    <a:lnTo>
                      <a:pt x="1096" y="302"/>
                    </a:lnTo>
                    <a:lnTo>
                      <a:pt x="290" y="504"/>
                    </a:lnTo>
                    <a:lnTo>
                      <a:pt x="0" y="152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</a:ln>
            </p:spPr>
            <p:txBody>
              <a:bodyPr vert="horz" wrap="square" lIns="128580" tIns="64290" rIns="128580" bIns="6429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Freeform 19"/>
              <p:cNvSpPr/>
              <p:nvPr/>
            </p:nvSpPr>
            <p:spPr bwMode="auto">
              <a:xfrm>
                <a:off x="2288305" y="3061139"/>
                <a:ext cx="808292" cy="142549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23" y="255"/>
                  </a:cxn>
                  <a:cxn ang="0">
                    <a:pos x="394" y="744"/>
                  </a:cxn>
                  <a:cxn ang="0">
                    <a:pos x="389" y="746"/>
                  </a:cxn>
                  <a:cxn ang="0">
                    <a:pos x="0" y="444"/>
                  </a:cxn>
                  <a:cxn ang="0">
                    <a:pos x="0" y="0"/>
                  </a:cxn>
                </a:cxnLst>
                <a:rect l="0" t="0" r="r" b="b"/>
                <a:pathLst>
                  <a:path w="423" h="746">
                    <a:moveTo>
                      <a:pt x="0" y="0"/>
                    </a:moveTo>
                    <a:lnTo>
                      <a:pt x="423" y="255"/>
                    </a:lnTo>
                    <a:lnTo>
                      <a:pt x="394" y="744"/>
                    </a:lnTo>
                    <a:lnTo>
                      <a:pt x="389" y="746"/>
                    </a:lnTo>
                    <a:lnTo>
                      <a:pt x="0" y="4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128580" tIns="64290" rIns="128580" bIns="6429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" name="Freeform 20"/>
              <p:cNvSpPr/>
              <p:nvPr/>
            </p:nvSpPr>
            <p:spPr bwMode="auto">
              <a:xfrm>
                <a:off x="914400" y="3061139"/>
                <a:ext cx="1373906" cy="1138870"/>
              </a:xfrm>
              <a:custGeom>
                <a:avLst/>
                <a:gdLst/>
                <a:ahLst/>
                <a:cxnLst>
                  <a:cxn ang="0">
                    <a:pos x="719" y="0"/>
                  </a:cxn>
                  <a:cxn ang="0">
                    <a:pos x="719" y="444"/>
                  </a:cxn>
                  <a:cxn ang="0">
                    <a:pos x="12" y="596"/>
                  </a:cxn>
                  <a:cxn ang="0">
                    <a:pos x="0" y="118"/>
                  </a:cxn>
                  <a:cxn ang="0">
                    <a:pos x="719" y="0"/>
                  </a:cxn>
                </a:cxnLst>
                <a:rect l="0" t="0" r="r" b="b"/>
                <a:pathLst>
                  <a:path w="719" h="596">
                    <a:moveTo>
                      <a:pt x="719" y="0"/>
                    </a:moveTo>
                    <a:lnTo>
                      <a:pt x="719" y="444"/>
                    </a:lnTo>
                    <a:lnTo>
                      <a:pt x="12" y="596"/>
                    </a:lnTo>
                    <a:lnTo>
                      <a:pt x="0" y="118"/>
                    </a:lnTo>
                    <a:lnTo>
                      <a:pt x="719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  <a:lumOff val="25000"/>
                </a:schemeClr>
              </a:solidFill>
              <a:ln w="9525">
                <a:noFill/>
                <a:round/>
              </a:ln>
            </p:spPr>
            <p:txBody>
              <a:bodyPr vert="horz" wrap="square" lIns="128580" tIns="64290" rIns="128580" bIns="6429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3" name="Group 211"/>
            <p:cNvGrpSpPr/>
            <p:nvPr/>
          </p:nvGrpSpPr>
          <p:grpSpPr>
            <a:xfrm>
              <a:off x="5208" y="2141"/>
              <a:ext cx="4392" cy="3585"/>
              <a:chOff x="2934848" y="1057173"/>
              <a:chExt cx="3352690" cy="2736990"/>
            </a:xfrm>
          </p:grpSpPr>
          <p:grpSp>
            <p:nvGrpSpPr>
              <p:cNvPr id="14" name="Group 189"/>
              <p:cNvGrpSpPr/>
              <p:nvPr/>
            </p:nvGrpSpPr>
            <p:grpSpPr>
              <a:xfrm>
                <a:off x="4653082" y="1221946"/>
                <a:ext cx="395845" cy="464439"/>
                <a:chOff x="4913463" y="1279524"/>
                <a:chExt cx="395845" cy="464439"/>
              </a:xfrm>
            </p:grpSpPr>
            <p:grpSp>
              <p:nvGrpSpPr>
                <p:cNvPr id="15" name="Group 149"/>
                <p:cNvGrpSpPr/>
                <p:nvPr/>
              </p:nvGrpSpPr>
              <p:grpSpPr>
                <a:xfrm>
                  <a:off x="4913463" y="1279524"/>
                  <a:ext cx="395845" cy="464439"/>
                  <a:chOff x="4951413" y="1201738"/>
                  <a:chExt cx="439738" cy="515938"/>
                </a:xfrm>
                <a:solidFill>
                  <a:schemeClr val="accent4"/>
                </a:solidFill>
              </p:grpSpPr>
              <p:sp>
                <p:nvSpPr>
                  <p:cNvPr id="31" name="Oval 13"/>
                  <p:cNvSpPr>
                    <a:spLocks noChangeArrowheads="1"/>
                  </p:cNvSpPr>
                  <p:nvPr/>
                </p:nvSpPr>
                <p:spPr bwMode="auto">
                  <a:xfrm>
                    <a:off x="4951413" y="1201738"/>
                    <a:ext cx="439738" cy="44132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2" name="Freeform 14"/>
                  <p:cNvSpPr/>
                  <p:nvPr/>
                </p:nvSpPr>
                <p:spPr bwMode="auto">
                  <a:xfrm>
                    <a:off x="5064125" y="1611313"/>
                    <a:ext cx="112713" cy="106363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5" y="67"/>
                      </a:cxn>
                      <a:cxn ang="0">
                        <a:pos x="71" y="12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71" h="67">
                        <a:moveTo>
                          <a:pt x="0" y="0"/>
                        </a:moveTo>
                        <a:lnTo>
                          <a:pt x="5" y="67"/>
                        </a:lnTo>
                        <a:lnTo>
                          <a:pt x="71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6" name="Group 148"/>
                <p:cNvGrpSpPr/>
                <p:nvPr/>
              </p:nvGrpSpPr>
              <p:grpSpPr>
                <a:xfrm>
                  <a:off x="5042077" y="1345260"/>
                  <a:ext cx="142904" cy="275805"/>
                  <a:chOff x="5094288" y="1274763"/>
                  <a:chExt cx="158750" cy="306387"/>
                </a:xfrm>
              </p:grpSpPr>
              <p:sp>
                <p:nvSpPr>
                  <p:cNvPr id="21" name="Freeform 15"/>
                  <p:cNvSpPr/>
                  <p:nvPr/>
                </p:nvSpPr>
                <p:spPr bwMode="auto">
                  <a:xfrm>
                    <a:off x="5097463" y="1317625"/>
                    <a:ext cx="55563" cy="236538"/>
                  </a:xfrm>
                  <a:custGeom>
                    <a:avLst/>
                    <a:gdLst/>
                    <a:ahLst/>
                    <a:cxnLst>
                      <a:cxn ang="0">
                        <a:pos x="35" y="119"/>
                      </a:cxn>
                      <a:cxn ang="0">
                        <a:pos x="24" y="149"/>
                      </a:cxn>
                      <a:cxn ang="0">
                        <a:pos x="11" y="149"/>
                      </a:cxn>
                      <a:cxn ang="0">
                        <a:pos x="0" y="119"/>
                      </a:cxn>
                      <a:cxn ang="0">
                        <a:pos x="0" y="0"/>
                      </a:cxn>
                      <a:cxn ang="0">
                        <a:pos x="35" y="0"/>
                      </a:cxn>
                      <a:cxn ang="0">
                        <a:pos x="35" y="119"/>
                      </a:cxn>
                    </a:cxnLst>
                    <a:rect l="0" t="0" r="r" b="b"/>
                    <a:pathLst>
                      <a:path w="35" h="149">
                        <a:moveTo>
                          <a:pt x="35" y="119"/>
                        </a:moveTo>
                        <a:lnTo>
                          <a:pt x="24" y="149"/>
                        </a:lnTo>
                        <a:lnTo>
                          <a:pt x="11" y="149"/>
                        </a:lnTo>
                        <a:lnTo>
                          <a:pt x="0" y="119"/>
                        </a:lnTo>
                        <a:lnTo>
                          <a:pt x="0" y="0"/>
                        </a:lnTo>
                        <a:lnTo>
                          <a:pt x="35" y="0"/>
                        </a:lnTo>
                        <a:lnTo>
                          <a:pt x="35" y="119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2" name="Freeform 16"/>
                  <p:cNvSpPr/>
                  <p:nvPr/>
                </p:nvSpPr>
                <p:spPr bwMode="auto">
                  <a:xfrm>
                    <a:off x="5097463" y="1274763"/>
                    <a:ext cx="55563" cy="68263"/>
                  </a:xfrm>
                  <a:custGeom>
                    <a:avLst/>
                    <a:gdLst/>
                    <a:ahLst/>
                    <a:cxnLst>
                      <a:cxn ang="0">
                        <a:pos x="44" y="32"/>
                      </a:cxn>
                      <a:cxn ang="0">
                        <a:pos x="22" y="54"/>
                      </a:cxn>
                      <a:cxn ang="0">
                        <a:pos x="22" y="54"/>
                      </a:cxn>
                      <a:cxn ang="0">
                        <a:pos x="0" y="32"/>
                      </a:cxn>
                      <a:cxn ang="0">
                        <a:pos x="0" y="12"/>
                      </a:cxn>
                      <a:cxn ang="0">
                        <a:pos x="22" y="2"/>
                      </a:cxn>
                      <a:cxn ang="0">
                        <a:pos x="22" y="2"/>
                      </a:cxn>
                      <a:cxn ang="0">
                        <a:pos x="44" y="12"/>
                      </a:cxn>
                      <a:cxn ang="0">
                        <a:pos x="44" y="32"/>
                      </a:cxn>
                    </a:cxnLst>
                    <a:rect l="0" t="0" r="r" b="b"/>
                    <a:pathLst>
                      <a:path w="44" h="54">
                        <a:moveTo>
                          <a:pt x="44" y="32"/>
                        </a:moveTo>
                        <a:cubicBezTo>
                          <a:pt x="44" y="44"/>
                          <a:pt x="34" y="54"/>
                          <a:pt x="22" y="54"/>
                        </a:cubicBezTo>
                        <a:cubicBezTo>
                          <a:pt x="22" y="54"/>
                          <a:pt x="22" y="54"/>
                          <a:pt x="22" y="54"/>
                        </a:cubicBezTo>
                        <a:cubicBezTo>
                          <a:pt x="10" y="54"/>
                          <a:pt x="0" y="44"/>
                          <a:pt x="0" y="32"/>
                        </a:cubicBez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0"/>
                          <a:pt x="10" y="2"/>
                          <a:pt x="22" y="2"/>
                        </a:cubicBezTo>
                        <a:cubicBezTo>
                          <a:pt x="22" y="2"/>
                          <a:pt x="22" y="2"/>
                          <a:pt x="22" y="2"/>
                        </a:cubicBezTo>
                        <a:cubicBezTo>
                          <a:pt x="34" y="2"/>
                          <a:pt x="44" y="0"/>
                          <a:pt x="44" y="12"/>
                        </a:cubicBezTo>
                        <a:lnTo>
                          <a:pt x="44" y="32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3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5094288" y="1303338"/>
                    <a:ext cx="61913" cy="57150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4" name="Freeform 18"/>
                  <p:cNvSpPr/>
                  <p:nvPr/>
                </p:nvSpPr>
                <p:spPr bwMode="auto">
                  <a:xfrm>
                    <a:off x="5114925" y="1546225"/>
                    <a:ext cx="20638" cy="34925"/>
                  </a:xfrm>
                  <a:custGeom>
                    <a:avLst/>
                    <a:gdLst/>
                    <a:ahLst/>
                    <a:cxnLst>
                      <a:cxn ang="0">
                        <a:pos x="0" y="5"/>
                      </a:cxn>
                      <a:cxn ang="0">
                        <a:pos x="6" y="21"/>
                      </a:cxn>
                      <a:cxn ang="0">
                        <a:pos x="17" y="6"/>
                      </a:cxn>
                      <a:cxn ang="0">
                        <a:pos x="0" y="5"/>
                      </a:cxn>
                    </a:cxnLst>
                    <a:rect l="0" t="0" r="r" b="b"/>
                    <a:pathLst>
                      <a:path w="17" h="27">
                        <a:moveTo>
                          <a:pt x="0" y="5"/>
                        </a:moveTo>
                        <a:cubicBezTo>
                          <a:pt x="0" y="5"/>
                          <a:pt x="4" y="18"/>
                          <a:pt x="6" y="21"/>
                        </a:cubicBezTo>
                        <a:cubicBezTo>
                          <a:pt x="8" y="25"/>
                          <a:pt x="11" y="27"/>
                          <a:pt x="17" y="6"/>
                        </a:cubicBezTo>
                        <a:cubicBezTo>
                          <a:pt x="17" y="6"/>
                          <a:pt x="10" y="0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" name="Freeform 19"/>
                  <p:cNvSpPr/>
                  <p:nvPr/>
                </p:nvSpPr>
                <p:spPr bwMode="auto">
                  <a:xfrm>
                    <a:off x="5181600" y="1317625"/>
                    <a:ext cx="55563" cy="236538"/>
                  </a:xfrm>
                  <a:custGeom>
                    <a:avLst/>
                    <a:gdLst/>
                    <a:ahLst/>
                    <a:cxnLst>
                      <a:cxn ang="0">
                        <a:pos x="35" y="119"/>
                      </a:cxn>
                      <a:cxn ang="0">
                        <a:pos x="24" y="149"/>
                      </a:cxn>
                      <a:cxn ang="0">
                        <a:pos x="11" y="149"/>
                      </a:cxn>
                      <a:cxn ang="0">
                        <a:pos x="0" y="119"/>
                      </a:cxn>
                      <a:cxn ang="0">
                        <a:pos x="0" y="0"/>
                      </a:cxn>
                      <a:cxn ang="0">
                        <a:pos x="35" y="0"/>
                      </a:cxn>
                      <a:cxn ang="0">
                        <a:pos x="35" y="119"/>
                      </a:cxn>
                    </a:cxnLst>
                    <a:rect l="0" t="0" r="r" b="b"/>
                    <a:pathLst>
                      <a:path w="35" h="149">
                        <a:moveTo>
                          <a:pt x="35" y="119"/>
                        </a:moveTo>
                        <a:lnTo>
                          <a:pt x="24" y="149"/>
                        </a:lnTo>
                        <a:lnTo>
                          <a:pt x="11" y="149"/>
                        </a:lnTo>
                        <a:lnTo>
                          <a:pt x="0" y="119"/>
                        </a:lnTo>
                        <a:lnTo>
                          <a:pt x="0" y="0"/>
                        </a:lnTo>
                        <a:lnTo>
                          <a:pt x="35" y="0"/>
                        </a:lnTo>
                        <a:lnTo>
                          <a:pt x="35" y="119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6" name="Freeform 20"/>
                  <p:cNvSpPr/>
                  <p:nvPr/>
                </p:nvSpPr>
                <p:spPr bwMode="auto">
                  <a:xfrm>
                    <a:off x="5181600" y="1274763"/>
                    <a:ext cx="55563" cy="68263"/>
                  </a:xfrm>
                  <a:custGeom>
                    <a:avLst/>
                    <a:gdLst/>
                    <a:ahLst/>
                    <a:cxnLst>
                      <a:cxn ang="0">
                        <a:pos x="44" y="32"/>
                      </a:cxn>
                      <a:cxn ang="0">
                        <a:pos x="22" y="54"/>
                      </a:cxn>
                      <a:cxn ang="0">
                        <a:pos x="22" y="54"/>
                      </a:cxn>
                      <a:cxn ang="0">
                        <a:pos x="0" y="32"/>
                      </a:cxn>
                      <a:cxn ang="0">
                        <a:pos x="0" y="12"/>
                      </a:cxn>
                      <a:cxn ang="0">
                        <a:pos x="22" y="2"/>
                      </a:cxn>
                      <a:cxn ang="0">
                        <a:pos x="22" y="2"/>
                      </a:cxn>
                      <a:cxn ang="0">
                        <a:pos x="44" y="12"/>
                      </a:cxn>
                      <a:cxn ang="0">
                        <a:pos x="44" y="32"/>
                      </a:cxn>
                    </a:cxnLst>
                    <a:rect l="0" t="0" r="r" b="b"/>
                    <a:pathLst>
                      <a:path w="44" h="54">
                        <a:moveTo>
                          <a:pt x="44" y="32"/>
                        </a:moveTo>
                        <a:cubicBezTo>
                          <a:pt x="44" y="44"/>
                          <a:pt x="34" y="54"/>
                          <a:pt x="22" y="54"/>
                        </a:cubicBezTo>
                        <a:cubicBezTo>
                          <a:pt x="22" y="54"/>
                          <a:pt x="22" y="54"/>
                          <a:pt x="22" y="54"/>
                        </a:cubicBezTo>
                        <a:cubicBezTo>
                          <a:pt x="10" y="54"/>
                          <a:pt x="0" y="44"/>
                          <a:pt x="0" y="32"/>
                        </a:cubicBez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0"/>
                          <a:pt x="10" y="2"/>
                          <a:pt x="22" y="2"/>
                        </a:cubicBezTo>
                        <a:cubicBezTo>
                          <a:pt x="22" y="2"/>
                          <a:pt x="22" y="2"/>
                          <a:pt x="22" y="2"/>
                        </a:cubicBezTo>
                        <a:cubicBezTo>
                          <a:pt x="34" y="2"/>
                          <a:pt x="44" y="0"/>
                          <a:pt x="44" y="12"/>
                        </a:cubicBezTo>
                        <a:lnTo>
                          <a:pt x="44" y="32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7" name="Rectangle 21"/>
                  <p:cNvSpPr>
                    <a:spLocks noChangeArrowheads="1"/>
                  </p:cNvSpPr>
                  <p:nvPr/>
                </p:nvSpPr>
                <p:spPr bwMode="auto">
                  <a:xfrm>
                    <a:off x="5178425" y="1303338"/>
                    <a:ext cx="61913" cy="57150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8" name="Freeform 22"/>
                  <p:cNvSpPr/>
                  <p:nvPr/>
                </p:nvSpPr>
                <p:spPr bwMode="auto">
                  <a:xfrm>
                    <a:off x="5197475" y="1546225"/>
                    <a:ext cx="22225" cy="34925"/>
                  </a:xfrm>
                  <a:custGeom>
                    <a:avLst/>
                    <a:gdLst/>
                    <a:ahLst/>
                    <a:cxnLst>
                      <a:cxn ang="0">
                        <a:pos x="0" y="5"/>
                      </a:cxn>
                      <a:cxn ang="0">
                        <a:pos x="6" y="21"/>
                      </a:cxn>
                      <a:cxn ang="0">
                        <a:pos x="17" y="6"/>
                      </a:cxn>
                      <a:cxn ang="0">
                        <a:pos x="0" y="5"/>
                      </a:cxn>
                    </a:cxnLst>
                    <a:rect l="0" t="0" r="r" b="b"/>
                    <a:pathLst>
                      <a:path w="17" h="27">
                        <a:moveTo>
                          <a:pt x="0" y="5"/>
                        </a:moveTo>
                        <a:cubicBezTo>
                          <a:pt x="0" y="5"/>
                          <a:pt x="5" y="18"/>
                          <a:pt x="6" y="21"/>
                        </a:cubicBezTo>
                        <a:cubicBezTo>
                          <a:pt x="8" y="25"/>
                          <a:pt x="11" y="27"/>
                          <a:pt x="17" y="6"/>
                        </a:cubicBezTo>
                        <a:cubicBezTo>
                          <a:pt x="17" y="6"/>
                          <a:pt x="10" y="0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9" name="Freeform 23"/>
                  <p:cNvSpPr/>
                  <p:nvPr/>
                </p:nvSpPr>
                <p:spPr bwMode="auto">
                  <a:xfrm>
                    <a:off x="5233988" y="1312863"/>
                    <a:ext cx="19050" cy="120650"/>
                  </a:xfrm>
                  <a:custGeom>
                    <a:avLst/>
                    <a:gdLst/>
                    <a:ahLst/>
                    <a:cxnLst>
                      <a:cxn ang="0">
                        <a:pos x="1" y="1"/>
                      </a:cxn>
                      <a:cxn ang="0">
                        <a:pos x="14" y="11"/>
                      </a:cxn>
                      <a:cxn ang="0">
                        <a:pos x="14" y="89"/>
                      </a:cxn>
                      <a:cxn ang="0">
                        <a:pos x="10" y="95"/>
                      </a:cxn>
                      <a:cxn ang="0">
                        <a:pos x="10" y="33"/>
                      </a:cxn>
                      <a:cxn ang="0">
                        <a:pos x="5" y="26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16" h="95">
                        <a:moveTo>
                          <a:pt x="1" y="1"/>
                        </a:moveTo>
                        <a:cubicBezTo>
                          <a:pt x="1" y="1"/>
                          <a:pt x="13" y="7"/>
                          <a:pt x="14" y="11"/>
                        </a:cubicBezTo>
                        <a:cubicBezTo>
                          <a:pt x="14" y="15"/>
                          <a:pt x="14" y="89"/>
                          <a:pt x="14" y="89"/>
                        </a:cubicBezTo>
                        <a:cubicBezTo>
                          <a:pt x="14" y="89"/>
                          <a:pt x="16" y="95"/>
                          <a:pt x="10" y="95"/>
                        </a:cubicBezTo>
                        <a:cubicBezTo>
                          <a:pt x="10" y="33"/>
                          <a:pt x="10" y="33"/>
                          <a:pt x="10" y="33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7" name="Group 179"/>
              <p:cNvGrpSpPr/>
              <p:nvPr/>
            </p:nvGrpSpPr>
            <p:grpSpPr>
              <a:xfrm>
                <a:off x="4069367" y="3008190"/>
                <a:ext cx="670221" cy="785973"/>
                <a:chOff x="4379002" y="3038673"/>
                <a:chExt cx="670221" cy="785973"/>
              </a:xfrm>
            </p:grpSpPr>
            <p:grpSp>
              <p:nvGrpSpPr>
                <p:cNvPr id="18" name="Group 151"/>
                <p:cNvGrpSpPr/>
                <p:nvPr/>
              </p:nvGrpSpPr>
              <p:grpSpPr>
                <a:xfrm>
                  <a:off x="4379002" y="3038673"/>
                  <a:ext cx="670221" cy="785973"/>
                  <a:chOff x="4357688" y="3155950"/>
                  <a:chExt cx="744538" cy="873125"/>
                </a:xfrm>
                <a:solidFill>
                  <a:schemeClr val="accent1"/>
                </a:solidFill>
              </p:grpSpPr>
              <p:sp>
                <p:nvSpPr>
                  <p:cNvPr id="42" name="Oval 24"/>
                  <p:cNvSpPr>
                    <a:spLocks noChangeArrowheads="1"/>
                  </p:cNvSpPr>
                  <p:nvPr/>
                </p:nvSpPr>
                <p:spPr bwMode="auto">
                  <a:xfrm>
                    <a:off x="4357688" y="3155950"/>
                    <a:ext cx="744538" cy="74612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3" name="Freeform 25"/>
                  <p:cNvSpPr/>
                  <p:nvPr/>
                </p:nvSpPr>
                <p:spPr bwMode="auto">
                  <a:xfrm>
                    <a:off x="4546600" y="3851275"/>
                    <a:ext cx="192088" cy="1778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10" y="112"/>
                      </a:cxn>
                      <a:cxn ang="0">
                        <a:pos x="121" y="19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121" h="112">
                        <a:moveTo>
                          <a:pt x="0" y="0"/>
                        </a:moveTo>
                        <a:lnTo>
                          <a:pt x="10" y="112"/>
                        </a:lnTo>
                        <a:lnTo>
                          <a:pt x="121" y="19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9" name="Group 152"/>
                <p:cNvGrpSpPr/>
                <p:nvPr/>
              </p:nvGrpSpPr>
              <p:grpSpPr>
                <a:xfrm>
                  <a:off x="4486179" y="3178719"/>
                  <a:ext cx="484446" cy="368694"/>
                  <a:chOff x="4476750" y="3311525"/>
                  <a:chExt cx="538163" cy="409576"/>
                </a:xfrm>
              </p:grpSpPr>
              <p:sp>
                <p:nvSpPr>
                  <p:cNvPr id="36" name="Freeform 50"/>
                  <p:cNvSpPr/>
                  <p:nvPr/>
                </p:nvSpPr>
                <p:spPr bwMode="auto">
                  <a:xfrm>
                    <a:off x="4476750" y="3311525"/>
                    <a:ext cx="517525" cy="231775"/>
                  </a:xfrm>
                  <a:custGeom>
                    <a:avLst/>
                    <a:gdLst/>
                    <a:ahLst/>
                    <a:cxnLst>
                      <a:cxn ang="0">
                        <a:pos x="161" y="146"/>
                      </a:cxn>
                      <a:cxn ang="0">
                        <a:pos x="0" y="74"/>
                      </a:cxn>
                      <a:cxn ang="0">
                        <a:pos x="166" y="0"/>
                      </a:cxn>
                      <a:cxn ang="0">
                        <a:pos x="326" y="71"/>
                      </a:cxn>
                      <a:cxn ang="0">
                        <a:pos x="161" y="146"/>
                      </a:cxn>
                    </a:cxnLst>
                    <a:rect l="0" t="0" r="r" b="b"/>
                    <a:pathLst>
                      <a:path w="326" h="146">
                        <a:moveTo>
                          <a:pt x="161" y="146"/>
                        </a:moveTo>
                        <a:lnTo>
                          <a:pt x="0" y="74"/>
                        </a:lnTo>
                        <a:lnTo>
                          <a:pt x="166" y="0"/>
                        </a:lnTo>
                        <a:lnTo>
                          <a:pt x="326" y="71"/>
                        </a:lnTo>
                        <a:lnTo>
                          <a:pt x="161" y="146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7" name="Rectangle 51"/>
                  <p:cNvSpPr>
                    <a:spLocks noChangeArrowheads="1"/>
                  </p:cNvSpPr>
                  <p:nvPr/>
                </p:nvSpPr>
                <p:spPr bwMode="auto">
                  <a:xfrm>
                    <a:off x="4972050" y="3421063"/>
                    <a:ext cx="17463" cy="171450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8" name="Oval 52"/>
                  <p:cNvSpPr>
                    <a:spLocks noChangeArrowheads="1"/>
                  </p:cNvSpPr>
                  <p:nvPr/>
                </p:nvSpPr>
                <p:spPr bwMode="auto">
                  <a:xfrm>
                    <a:off x="4954588" y="3571875"/>
                    <a:ext cx="52388" cy="52388"/>
                  </a:xfrm>
                  <a:prstGeom prst="ellipse">
                    <a:avLst/>
                  </a:pr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9" name="Freeform 53"/>
                  <p:cNvSpPr/>
                  <p:nvPr/>
                </p:nvSpPr>
                <p:spPr bwMode="auto">
                  <a:xfrm>
                    <a:off x="4948238" y="3600450"/>
                    <a:ext cx="38100" cy="112713"/>
                  </a:xfrm>
                  <a:custGeom>
                    <a:avLst/>
                    <a:gdLst/>
                    <a:ahLst/>
                    <a:cxnLst>
                      <a:cxn ang="0">
                        <a:pos x="16" y="5"/>
                      </a:cxn>
                      <a:cxn ang="0">
                        <a:pos x="7" y="90"/>
                      </a:cxn>
                      <a:cxn ang="0">
                        <a:pos x="30" y="90"/>
                      </a:cxn>
                      <a:cxn ang="0">
                        <a:pos x="30" y="0"/>
                      </a:cxn>
                      <a:cxn ang="0">
                        <a:pos x="16" y="5"/>
                      </a:cxn>
                    </a:cxnLst>
                    <a:rect l="0" t="0" r="r" b="b"/>
                    <a:pathLst>
                      <a:path w="30" h="90">
                        <a:moveTo>
                          <a:pt x="16" y="5"/>
                        </a:moveTo>
                        <a:cubicBezTo>
                          <a:pt x="16" y="5"/>
                          <a:pt x="0" y="38"/>
                          <a:pt x="7" y="90"/>
                        </a:cubicBezTo>
                        <a:cubicBezTo>
                          <a:pt x="30" y="90"/>
                          <a:pt x="30" y="90"/>
                          <a:pt x="30" y="90"/>
                        </a:cubicBezTo>
                        <a:cubicBezTo>
                          <a:pt x="30" y="0"/>
                          <a:pt x="30" y="0"/>
                          <a:pt x="30" y="0"/>
                        </a:cubicBezTo>
                        <a:cubicBezTo>
                          <a:pt x="30" y="0"/>
                          <a:pt x="16" y="7"/>
                          <a:pt x="16" y="5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0" name="Freeform 54"/>
                  <p:cNvSpPr/>
                  <p:nvPr/>
                </p:nvSpPr>
                <p:spPr bwMode="auto">
                  <a:xfrm>
                    <a:off x="4976813" y="3600450"/>
                    <a:ext cx="38100" cy="112713"/>
                  </a:xfrm>
                  <a:custGeom>
                    <a:avLst/>
                    <a:gdLst/>
                    <a:ahLst/>
                    <a:cxnLst>
                      <a:cxn ang="0">
                        <a:pos x="14" y="5"/>
                      </a:cxn>
                      <a:cxn ang="0">
                        <a:pos x="23" y="90"/>
                      </a:cxn>
                      <a:cxn ang="0">
                        <a:pos x="0" y="90"/>
                      </a:cxn>
                      <a:cxn ang="0">
                        <a:pos x="0" y="0"/>
                      </a:cxn>
                      <a:cxn ang="0">
                        <a:pos x="14" y="5"/>
                      </a:cxn>
                    </a:cxnLst>
                    <a:rect l="0" t="0" r="r" b="b"/>
                    <a:pathLst>
                      <a:path w="30" h="90">
                        <a:moveTo>
                          <a:pt x="14" y="5"/>
                        </a:moveTo>
                        <a:cubicBezTo>
                          <a:pt x="14" y="5"/>
                          <a:pt x="30" y="38"/>
                          <a:pt x="23" y="90"/>
                        </a:cubicBezTo>
                        <a:cubicBezTo>
                          <a:pt x="0" y="90"/>
                          <a:pt x="0" y="90"/>
                          <a:pt x="0" y="9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14" y="7"/>
                          <a:pt x="14" y="5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1" name="Freeform 55"/>
                  <p:cNvSpPr/>
                  <p:nvPr/>
                </p:nvSpPr>
                <p:spPr bwMode="auto">
                  <a:xfrm>
                    <a:off x="4579938" y="3497263"/>
                    <a:ext cx="298450" cy="223838"/>
                  </a:xfrm>
                  <a:custGeom>
                    <a:avLst/>
                    <a:gdLst/>
                    <a:ahLst/>
                    <a:cxnLst>
                      <a:cxn ang="0">
                        <a:pos x="236" y="0"/>
                      </a:cxn>
                      <a:cxn ang="0">
                        <a:pos x="118" y="56"/>
                      </a:cxn>
                      <a:cxn ang="0">
                        <a:pos x="0" y="0"/>
                      </a:cxn>
                      <a:cxn ang="0">
                        <a:pos x="0" y="136"/>
                      </a:cxn>
                      <a:cxn ang="0">
                        <a:pos x="115" y="177"/>
                      </a:cxn>
                      <a:cxn ang="0">
                        <a:pos x="115" y="177"/>
                      </a:cxn>
                      <a:cxn ang="0">
                        <a:pos x="118" y="177"/>
                      </a:cxn>
                      <a:cxn ang="0">
                        <a:pos x="121" y="177"/>
                      </a:cxn>
                      <a:cxn ang="0">
                        <a:pos x="121" y="177"/>
                      </a:cxn>
                      <a:cxn ang="0">
                        <a:pos x="236" y="136"/>
                      </a:cxn>
                      <a:cxn ang="0">
                        <a:pos x="236" y="0"/>
                      </a:cxn>
                    </a:cxnLst>
                    <a:rect l="0" t="0" r="r" b="b"/>
                    <a:pathLst>
                      <a:path w="236" h="177">
                        <a:moveTo>
                          <a:pt x="236" y="0"/>
                        </a:moveTo>
                        <a:cubicBezTo>
                          <a:pt x="236" y="1"/>
                          <a:pt x="137" y="47"/>
                          <a:pt x="118" y="56"/>
                        </a:cubicBezTo>
                        <a:cubicBezTo>
                          <a:pt x="99" y="47"/>
                          <a:pt x="0" y="1"/>
                          <a:pt x="0" y="0"/>
                        </a:cubicBezTo>
                        <a:cubicBezTo>
                          <a:pt x="0" y="136"/>
                          <a:pt x="0" y="136"/>
                          <a:pt x="0" y="136"/>
                        </a:cubicBezTo>
                        <a:cubicBezTo>
                          <a:pt x="32" y="170"/>
                          <a:pt x="95" y="176"/>
                          <a:pt x="115" y="177"/>
                        </a:cubicBezTo>
                        <a:cubicBezTo>
                          <a:pt x="115" y="177"/>
                          <a:pt x="115" y="177"/>
                          <a:pt x="115" y="177"/>
                        </a:cubicBezTo>
                        <a:cubicBezTo>
                          <a:pt x="115" y="177"/>
                          <a:pt x="116" y="177"/>
                          <a:pt x="118" y="177"/>
                        </a:cubicBezTo>
                        <a:cubicBezTo>
                          <a:pt x="120" y="177"/>
                          <a:pt x="121" y="177"/>
                          <a:pt x="121" y="177"/>
                        </a:cubicBezTo>
                        <a:cubicBezTo>
                          <a:pt x="121" y="177"/>
                          <a:pt x="121" y="177"/>
                          <a:pt x="121" y="177"/>
                        </a:cubicBezTo>
                        <a:cubicBezTo>
                          <a:pt x="141" y="176"/>
                          <a:pt x="204" y="170"/>
                          <a:pt x="236" y="136"/>
                        </a:cubicBezTo>
                        <a:lnTo>
                          <a:pt x="236" y="0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0" name="Group 180"/>
              <p:cNvGrpSpPr/>
              <p:nvPr/>
            </p:nvGrpSpPr>
            <p:grpSpPr>
              <a:xfrm>
                <a:off x="4830009" y="3066085"/>
                <a:ext cx="438716" cy="508547"/>
                <a:chOff x="5217849" y="2905765"/>
                <a:chExt cx="438716" cy="508547"/>
              </a:xfrm>
            </p:grpSpPr>
            <p:grpSp>
              <p:nvGrpSpPr>
                <p:cNvPr id="30" name="Group 150"/>
                <p:cNvGrpSpPr/>
                <p:nvPr/>
              </p:nvGrpSpPr>
              <p:grpSpPr>
                <a:xfrm>
                  <a:off x="5217849" y="2905765"/>
                  <a:ext cx="438716" cy="508547"/>
                  <a:chOff x="5289550" y="3008313"/>
                  <a:chExt cx="487363" cy="564939"/>
                </a:xfrm>
                <a:solidFill>
                  <a:schemeClr val="accent3"/>
                </a:solidFill>
              </p:grpSpPr>
              <p:sp>
                <p:nvSpPr>
                  <p:cNvPr id="33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5289550" y="3008313"/>
                    <a:ext cx="487363" cy="48577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8" name="Freeform 27"/>
                  <p:cNvSpPr/>
                  <p:nvPr/>
                </p:nvSpPr>
                <p:spPr bwMode="auto">
                  <a:xfrm>
                    <a:off x="5413375" y="3457364"/>
                    <a:ext cx="125413" cy="115888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6" y="73"/>
                      </a:cxn>
                      <a:cxn ang="0">
                        <a:pos x="79" y="12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79" h="73">
                        <a:moveTo>
                          <a:pt x="0" y="0"/>
                        </a:moveTo>
                        <a:lnTo>
                          <a:pt x="6" y="73"/>
                        </a:lnTo>
                        <a:lnTo>
                          <a:pt x="79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6" name="Freeform 56"/>
                <p:cNvSpPr>
                  <a:spLocks noEditPoints="1"/>
                </p:cNvSpPr>
                <p:nvPr/>
              </p:nvSpPr>
              <p:spPr bwMode="auto">
                <a:xfrm>
                  <a:off x="5313595" y="2975796"/>
                  <a:ext cx="260086" cy="264373"/>
                </a:xfrm>
                <a:custGeom>
                  <a:avLst/>
                  <a:gdLst/>
                  <a:ahLst/>
                  <a:cxnLst>
                    <a:cxn ang="0">
                      <a:pos x="147" y="112"/>
                    </a:cxn>
                    <a:cxn ang="0">
                      <a:pos x="141" y="98"/>
                    </a:cxn>
                    <a:cxn ang="0">
                      <a:pos x="141" y="44"/>
                    </a:cxn>
                    <a:cxn ang="0">
                      <a:pos x="147" y="37"/>
                    </a:cxn>
                    <a:cxn ang="0">
                      <a:pos x="148" y="37"/>
                    </a:cxn>
                    <a:cxn ang="0">
                      <a:pos x="148" y="13"/>
                    </a:cxn>
                    <a:cxn ang="0">
                      <a:pos x="147" y="13"/>
                    </a:cxn>
                    <a:cxn ang="0">
                      <a:pos x="147" y="12"/>
                    </a:cxn>
                    <a:cxn ang="0">
                      <a:pos x="114" y="0"/>
                    </a:cxn>
                    <a:cxn ang="0">
                      <a:pos x="81" y="12"/>
                    </a:cxn>
                    <a:cxn ang="0">
                      <a:pos x="81" y="13"/>
                    </a:cxn>
                    <a:cxn ang="0">
                      <a:pos x="80" y="13"/>
                    </a:cxn>
                    <a:cxn ang="0">
                      <a:pos x="80" y="37"/>
                    </a:cxn>
                    <a:cxn ang="0">
                      <a:pos x="81" y="37"/>
                    </a:cxn>
                    <a:cxn ang="0">
                      <a:pos x="91" y="44"/>
                    </a:cxn>
                    <a:cxn ang="0">
                      <a:pos x="91" y="98"/>
                    </a:cxn>
                    <a:cxn ang="0">
                      <a:pos x="83" y="112"/>
                    </a:cxn>
                    <a:cxn ang="0">
                      <a:pos x="31" y="212"/>
                    </a:cxn>
                    <a:cxn ang="0">
                      <a:pos x="115" y="230"/>
                    </a:cxn>
                    <a:cxn ang="0">
                      <a:pos x="198" y="212"/>
                    </a:cxn>
                    <a:cxn ang="0">
                      <a:pos x="147" y="112"/>
                    </a:cxn>
                    <a:cxn ang="0">
                      <a:pos x="145" y="213"/>
                    </a:cxn>
                    <a:cxn ang="0">
                      <a:pos x="182" y="187"/>
                    </a:cxn>
                    <a:cxn ang="0">
                      <a:pos x="150" y="134"/>
                    </a:cxn>
                    <a:cxn ang="0">
                      <a:pos x="193" y="190"/>
                    </a:cxn>
                    <a:cxn ang="0">
                      <a:pos x="145" y="213"/>
                    </a:cxn>
                  </a:cxnLst>
                  <a:rect l="0" t="0" r="r" b="b"/>
                  <a:pathLst>
                    <a:path w="229" h="231">
                      <a:moveTo>
                        <a:pt x="147" y="112"/>
                      </a:moveTo>
                      <a:cubicBezTo>
                        <a:pt x="147" y="112"/>
                        <a:pt x="141" y="109"/>
                        <a:pt x="141" y="98"/>
                      </a:cubicBezTo>
                      <a:cubicBezTo>
                        <a:pt x="141" y="89"/>
                        <a:pt x="141" y="55"/>
                        <a:pt x="141" y="44"/>
                      </a:cubicBezTo>
                      <a:cubicBezTo>
                        <a:pt x="145" y="42"/>
                        <a:pt x="147" y="40"/>
                        <a:pt x="147" y="37"/>
                      </a:cubicBezTo>
                      <a:cubicBezTo>
                        <a:pt x="148" y="37"/>
                        <a:pt x="148" y="37"/>
                        <a:pt x="148" y="37"/>
                      </a:cubicBezTo>
                      <a:cubicBezTo>
                        <a:pt x="148" y="13"/>
                        <a:pt x="148" y="13"/>
                        <a:pt x="148" y="13"/>
                      </a:cubicBezTo>
                      <a:cubicBezTo>
                        <a:pt x="147" y="13"/>
                        <a:pt x="147" y="13"/>
                        <a:pt x="147" y="13"/>
                      </a:cubicBezTo>
                      <a:cubicBezTo>
                        <a:pt x="147" y="13"/>
                        <a:pt x="147" y="13"/>
                        <a:pt x="147" y="12"/>
                      </a:cubicBezTo>
                      <a:cubicBezTo>
                        <a:pt x="147" y="5"/>
                        <a:pt x="132" y="0"/>
                        <a:pt x="114" y="0"/>
                      </a:cubicBezTo>
                      <a:cubicBezTo>
                        <a:pt x="96" y="0"/>
                        <a:pt x="81" y="5"/>
                        <a:pt x="81" y="12"/>
                      </a:cubicBezTo>
                      <a:cubicBezTo>
                        <a:pt x="81" y="13"/>
                        <a:pt x="81" y="13"/>
                        <a:pt x="81" y="13"/>
                      </a:cubicBezTo>
                      <a:cubicBezTo>
                        <a:pt x="80" y="13"/>
                        <a:pt x="80" y="13"/>
                        <a:pt x="80" y="13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1" y="37"/>
                        <a:pt x="81" y="37"/>
                        <a:pt x="81" y="37"/>
                      </a:cubicBezTo>
                      <a:cubicBezTo>
                        <a:pt x="82" y="40"/>
                        <a:pt x="84" y="42"/>
                        <a:pt x="91" y="44"/>
                      </a:cubicBezTo>
                      <a:cubicBezTo>
                        <a:pt x="91" y="56"/>
                        <a:pt x="91" y="89"/>
                        <a:pt x="91" y="98"/>
                      </a:cubicBezTo>
                      <a:cubicBezTo>
                        <a:pt x="91" y="109"/>
                        <a:pt x="83" y="112"/>
                        <a:pt x="83" y="112"/>
                      </a:cubicBezTo>
                      <a:cubicBezTo>
                        <a:pt x="71" y="119"/>
                        <a:pt x="0" y="190"/>
                        <a:pt x="31" y="212"/>
                      </a:cubicBezTo>
                      <a:cubicBezTo>
                        <a:pt x="59" y="231"/>
                        <a:pt x="105" y="231"/>
                        <a:pt x="115" y="230"/>
                      </a:cubicBezTo>
                      <a:cubicBezTo>
                        <a:pt x="124" y="231"/>
                        <a:pt x="170" y="231"/>
                        <a:pt x="198" y="212"/>
                      </a:cubicBezTo>
                      <a:cubicBezTo>
                        <a:pt x="229" y="190"/>
                        <a:pt x="159" y="119"/>
                        <a:pt x="147" y="112"/>
                      </a:cubicBezTo>
                      <a:close/>
                      <a:moveTo>
                        <a:pt x="145" y="213"/>
                      </a:moveTo>
                      <a:cubicBezTo>
                        <a:pt x="145" y="213"/>
                        <a:pt x="180" y="206"/>
                        <a:pt x="182" y="187"/>
                      </a:cubicBezTo>
                      <a:cubicBezTo>
                        <a:pt x="183" y="169"/>
                        <a:pt x="150" y="134"/>
                        <a:pt x="150" y="134"/>
                      </a:cubicBezTo>
                      <a:cubicBezTo>
                        <a:pt x="150" y="134"/>
                        <a:pt x="194" y="167"/>
                        <a:pt x="193" y="190"/>
                      </a:cubicBezTo>
                      <a:cubicBezTo>
                        <a:pt x="193" y="213"/>
                        <a:pt x="145" y="213"/>
                        <a:pt x="145" y="213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4" name="Group 182"/>
              <p:cNvGrpSpPr/>
              <p:nvPr/>
            </p:nvGrpSpPr>
            <p:grpSpPr>
              <a:xfrm>
                <a:off x="4677609" y="2445889"/>
                <a:ext cx="530175" cy="620204"/>
                <a:chOff x="4974912" y="2319866"/>
                <a:chExt cx="530175" cy="620204"/>
              </a:xfrm>
            </p:grpSpPr>
            <p:grpSp>
              <p:nvGrpSpPr>
                <p:cNvPr id="35" name="Group 144"/>
                <p:cNvGrpSpPr/>
                <p:nvPr/>
              </p:nvGrpSpPr>
              <p:grpSpPr>
                <a:xfrm>
                  <a:off x="4974912" y="2319866"/>
                  <a:ext cx="530175" cy="620204"/>
                  <a:chOff x="5019675" y="2357438"/>
                  <a:chExt cx="588963" cy="688975"/>
                </a:xfrm>
                <a:solidFill>
                  <a:schemeClr val="accent4"/>
                </a:solidFill>
              </p:grpSpPr>
              <p:sp>
                <p:nvSpPr>
                  <p:cNvPr id="44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5019675" y="2357438"/>
                    <a:ext cx="588963" cy="58896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5" name="Freeform 29"/>
                  <p:cNvSpPr/>
                  <p:nvPr/>
                </p:nvSpPr>
                <p:spPr bwMode="auto">
                  <a:xfrm>
                    <a:off x="5168900" y="2905125"/>
                    <a:ext cx="152400" cy="141288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8" y="89"/>
                      </a:cxn>
                      <a:cxn ang="0">
                        <a:pos x="96" y="15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96" h="89">
                        <a:moveTo>
                          <a:pt x="0" y="0"/>
                        </a:moveTo>
                        <a:lnTo>
                          <a:pt x="8" y="89"/>
                        </a:lnTo>
                        <a:lnTo>
                          <a:pt x="96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9" name="Group 143"/>
                <p:cNvGrpSpPr/>
                <p:nvPr/>
              </p:nvGrpSpPr>
              <p:grpSpPr>
                <a:xfrm>
                  <a:off x="5070658" y="2422757"/>
                  <a:ext cx="367264" cy="327250"/>
                  <a:chOff x="5126038" y="2471738"/>
                  <a:chExt cx="407988" cy="363537"/>
                </a:xfrm>
              </p:grpSpPr>
              <p:sp>
                <p:nvSpPr>
                  <p:cNvPr id="66" name="Freeform 57"/>
                  <p:cNvSpPr>
                    <a:spLocks noEditPoints="1"/>
                  </p:cNvSpPr>
                  <p:nvPr/>
                </p:nvSpPr>
                <p:spPr bwMode="auto">
                  <a:xfrm>
                    <a:off x="5135563" y="2471738"/>
                    <a:ext cx="361950" cy="361950"/>
                  </a:xfrm>
                  <a:custGeom>
                    <a:avLst/>
                    <a:gdLst/>
                    <a:ahLst/>
                    <a:cxnLst>
                      <a:cxn ang="0">
                        <a:pos x="143" y="0"/>
                      </a:cxn>
                      <a:cxn ang="0">
                        <a:pos x="0" y="143"/>
                      </a:cxn>
                      <a:cxn ang="0">
                        <a:pos x="143" y="286"/>
                      </a:cxn>
                      <a:cxn ang="0">
                        <a:pos x="286" y="143"/>
                      </a:cxn>
                      <a:cxn ang="0">
                        <a:pos x="143" y="0"/>
                      </a:cxn>
                      <a:cxn ang="0">
                        <a:pos x="143" y="279"/>
                      </a:cxn>
                      <a:cxn ang="0">
                        <a:pos x="7" y="143"/>
                      </a:cxn>
                      <a:cxn ang="0">
                        <a:pos x="143" y="6"/>
                      </a:cxn>
                      <a:cxn ang="0">
                        <a:pos x="280" y="143"/>
                      </a:cxn>
                      <a:cxn ang="0">
                        <a:pos x="143" y="279"/>
                      </a:cxn>
                    </a:cxnLst>
                    <a:rect l="0" t="0" r="r" b="b"/>
                    <a:pathLst>
                      <a:path w="286" h="286">
                        <a:moveTo>
                          <a:pt x="143" y="0"/>
                        </a:moveTo>
                        <a:cubicBezTo>
                          <a:pt x="64" y="0"/>
                          <a:pt x="0" y="64"/>
                          <a:pt x="0" y="143"/>
                        </a:cubicBezTo>
                        <a:cubicBezTo>
                          <a:pt x="0" y="222"/>
                          <a:pt x="64" y="286"/>
                          <a:pt x="143" y="286"/>
                        </a:cubicBezTo>
                        <a:cubicBezTo>
                          <a:pt x="222" y="286"/>
                          <a:pt x="286" y="222"/>
                          <a:pt x="286" y="143"/>
                        </a:cubicBezTo>
                        <a:cubicBezTo>
                          <a:pt x="286" y="64"/>
                          <a:pt x="222" y="0"/>
                          <a:pt x="143" y="0"/>
                        </a:cubicBezTo>
                        <a:close/>
                        <a:moveTo>
                          <a:pt x="143" y="279"/>
                        </a:moveTo>
                        <a:cubicBezTo>
                          <a:pt x="68" y="279"/>
                          <a:pt x="7" y="218"/>
                          <a:pt x="7" y="143"/>
                        </a:cubicBezTo>
                        <a:cubicBezTo>
                          <a:pt x="7" y="67"/>
                          <a:pt x="68" y="6"/>
                          <a:pt x="143" y="6"/>
                        </a:cubicBezTo>
                        <a:cubicBezTo>
                          <a:pt x="219" y="6"/>
                          <a:pt x="280" y="67"/>
                          <a:pt x="280" y="143"/>
                        </a:cubicBezTo>
                        <a:cubicBezTo>
                          <a:pt x="280" y="218"/>
                          <a:pt x="219" y="279"/>
                          <a:pt x="143" y="279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67" name="Freeform 58"/>
                  <p:cNvSpPr/>
                  <p:nvPr/>
                </p:nvSpPr>
                <p:spPr bwMode="auto">
                  <a:xfrm>
                    <a:off x="5126038" y="2476500"/>
                    <a:ext cx="407988" cy="358775"/>
                  </a:xfrm>
                  <a:custGeom>
                    <a:avLst/>
                    <a:gdLst/>
                    <a:ahLst/>
                    <a:cxnLst>
                      <a:cxn ang="0">
                        <a:pos x="93" y="22"/>
                      </a:cxn>
                      <a:cxn ang="0">
                        <a:pos x="87" y="33"/>
                      </a:cxn>
                      <a:cxn ang="0">
                        <a:pos x="81" y="41"/>
                      </a:cxn>
                      <a:cxn ang="0">
                        <a:pos x="76" y="37"/>
                      </a:cxn>
                      <a:cxn ang="0">
                        <a:pos x="75" y="46"/>
                      </a:cxn>
                      <a:cxn ang="0">
                        <a:pos x="60" y="49"/>
                      </a:cxn>
                      <a:cxn ang="0">
                        <a:pos x="51" y="58"/>
                      </a:cxn>
                      <a:cxn ang="0">
                        <a:pos x="39" y="76"/>
                      </a:cxn>
                      <a:cxn ang="0">
                        <a:pos x="31" y="87"/>
                      </a:cxn>
                      <a:cxn ang="0">
                        <a:pos x="38" y="95"/>
                      </a:cxn>
                      <a:cxn ang="0">
                        <a:pos x="39" y="99"/>
                      </a:cxn>
                      <a:cxn ang="0">
                        <a:pos x="32" y="93"/>
                      </a:cxn>
                      <a:cxn ang="0">
                        <a:pos x="27" y="85"/>
                      </a:cxn>
                      <a:cxn ang="0">
                        <a:pos x="24" y="97"/>
                      </a:cxn>
                      <a:cxn ang="0">
                        <a:pos x="25" y="118"/>
                      </a:cxn>
                      <a:cxn ang="0">
                        <a:pos x="35" y="113"/>
                      </a:cxn>
                      <a:cxn ang="0">
                        <a:pos x="46" y="125"/>
                      </a:cxn>
                      <a:cxn ang="0">
                        <a:pos x="59" y="138"/>
                      </a:cxn>
                      <a:cxn ang="0">
                        <a:pos x="71" y="149"/>
                      </a:cxn>
                      <a:cxn ang="0">
                        <a:pos x="87" y="166"/>
                      </a:cxn>
                      <a:cxn ang="0">
                        <a:pos x="82" y="190"/>
                      </a:cxn>
                      <a:cxn ang="0">
                        <a:pos x="69" y="219"/>
                      </a:cxn>
                      <a:cxn ang="0">
                        <a:pos x="74" y="240"/>
                      </a:cxn>
                      <a:cxn ang="0">
                        <a:pos x="66" y="241"/>
                      </a:cxn>
                      <a:cxn ang="0">
                        <a:pos x="46" y="209"/>
                      </a:cxn>
                      <a:cxn ang="0">
                        <a:pos x="24" y="159"/>
                      </a:cxn>
                      <a:cxn ang="0">
                        <a:pos x="17" y="123"/>
                      </a:cxn>
                      <a:cxn ang="0">
                        <a:pos x="104" y="259"/>
                      </a:cxn>
                      <a:cxn ang="0">
                        <a:pos x="127" y="255"/>
                      </a:cxn>
                      <a:cxn ang="0">
                        <a:pos x="156" y="252"/>
                      </a:cxn>
                      <a:cxn ang="0">
                        <a:pos x="154" y="264"/>
                      </a:cxn>
                      <a:cxn ang="0">
                        <a:pos x="171" y="263"/>
                      </a:cxn>
                      <a:cxn ang="0">
                        <a:pos x="196" y="260"/>
                      </a:cxn>
                      <a:cxn ang="0">
                        <a:pos x="194" y="4"/>
                      </a:cxn>
                      <a:cxn ang="0">
                        <a:pos x="278" y="91"/>
                      </a:cxn>
                      <a:cxn ang="0">
                        <a:pos x="267" y="82"/>
                      </a:cxn>
                      <a:cxn ang="0">
                        <a:pos x="256" y="105"/>
                      </a:cxn>
                      <a:cxn ang="0">
                        <a:pos x="240" y="84"/>
                      </a:cxn>
                      <a:cxn ang="0">
                        <a:pos x="247" y="106"/>
                      </a:cxn>
                      <a:cxn ang="0">
                        <a:pos x="263" y="112"/>
                      </a:cxn>
                      <a:cxn ang="0">
                        <a:pos x="256" y="142"/>
                      </a:cxn>
                      <a:cxn ang="0">
                        <a:pos x="248" y="173"/>
                      </a:cxn>
                      <a:cxn ang="0">
                        <a:pos x="238" y="194"/>
                      </a:cxn>
                      <a:cxn ang="0">
                        <a:pos x="208" y="218"/>
                      </a:cxn>
                      <a:cxn ang="0">
                        <a:pos x="200" y="197"/>
                      </a:cxn>
                      <a:cxn ang="0">
                        <a:pos x="201" y="171"/>
                      </a:cxn>
                      <a:cxn ang="0">
                        <a:pos x="191" y="143"/>
                      </a:cxn>
                      <a:cxn ang="0">
                        <a:pos x="177" y="127"/>
                      </a:cxn>
                      <a:cxn ang="0">
                        <a:pos x="140" y="128"/>
                      </a:cxn>
                      <a:cxn ang="0">
                        <a:pos x="127" y="108"/>
                      </a:cxn>
                      <a:cxn ang="0">
                        <a:pos x="142" y="70"/>
                      </a:cxn>
                      <a:cxn ang="0">
                        <a:pos x="168" y="59"/>
                      </a:cxn>
                      <a:cxn ang="0">
                        <a:pos x="185" y="66"/>
                      </a:cxn>
                      <a:cxn ang="0">
                        <a:pos x="207" y="66"/>
                      </a:cxn>
                      <a:cxn ang="0">
                        <a:pos x="229" y="62"/>
                      </a:cxn>
                      <a:cxn ang="0">
                        <a:pos x="208" y="53"/>
                      </a:cxn>
                      <a:cxn ang="0">
                        <a:pos x="207" y="46"/>
                      </a:cxn>
                      <a:cxn ang="0">
                        <a:pos x="180" y="46"/>
                      </a:cxn>
                      <a:cxn ang="0">
                        <a:pos x="157" y="53"/>
                      </a:cxn>
                      <a:cxn ang="0">
                        <a:pos x="152" y="30"/>
                      </a:cxn>
                      <a:cxn ang="0">
                        <a:pos x="136" y="16"/>
                      </a:cxn>
                      <a:cxn ang="0">
                        <a:pos x="154" y="5"/>
                      </a:cxn>
                    </a:cxnLst>
                    <a:rect l="0" t="0" r="r" b="b"/>
                    <a:pathLst>
                      <a:path w="322" h="282">
                        <a:moveTo>
                          <a:pt x="131" y="1"/>
                        </a:moveTo>
                        <a:cubicBezTo>
                          <a:pt x="131" y="1"/>
                          <a:pt x="83" y="7"/>
                          <a:pt x="50" y="45"/>
                        </a:cubicBezTo>
                        <a:cubicBezTo>
                          <a:pt x="50" y="45"/>
                          <a:pt x="75" y="19"/>
                          <a:pt x="91" y="19"/>
                        </a:cubicBezTo>
                        <a:cubicBezTo>
                          <a:pt x="94" y="20"/>
                          <a:pt x="94" y="20"/>
                          <a:pt x="94" y="20"/>
                        </a:cubicBezTo>
                        <a:cubicBezTo>
                          <a:pt x="94" y="20"/>
                          <a:pt x="94" y="22"/>
                          <a:pt x="93" y="22"/>
                        </a:cubicBezTo>
                        <a:cubicBezTo>
                          <a:pt x="93" y="23"/>
                          <a:pt x="91" y="25"/>
                          <a:pt x="91" y="26"/>
                        </a:cubicBezTo>
                        <a:cubicBezTo>
                          <a:pt x="91" y="27"/>
                          <a:pt x="91" y="29"/>
                          <a:pt x="91" y="29"/>
                        </a:cubicBezTo>
                        <a:cubicBezTo>
                          <a:pt x="90" y="30"/>
                          <a:pt x="90" y="30"/>
                          <a:pt x="90" y="30"/>
                        </a:cubicBezTo>
                        <a:cubicBezTo>
                          <a:pt x="90" y="30"/>
                          <a:pt x="88" y="31"/>
                          <a:pt x="88" y="31"/>
                        </a:cubicBezTo>
                        <a:cubicBezTo>
                          <a:pt x="88" y="32"/>
                          <a:pt x="87" y="32"/>
                          <a:pt x="87" y="33"/>
                        </a:cubicBezTo>
                        <a:cubicBezTo>
                          <a:pt x="87" y="34"/>
                          <a:pt x="87" y="36"/>
                          <a:pt x="87" y="36"/>
                        </a:cubicBezTo>
                        <a:cubicBezTo>
                          <a:pt x="88" y="39"/>
                          <a:pt x="88" y="39"/>
                          <a:pt x="88" y="39"/>
                        </a:cubicBezTo>
                        <a:cubicBezTo>
                          <a:pt x="87" y="40"/>
                          <a:pt x="87" y="40"/>
                          <a:pt x="87" y="40"/>
                        </a:cubicBezTo>
                        <a:cubicBezTo>
                          <a:pt x="85" y="41"/>
                          <a:pt x="85" y="41"/>
                          <a:pt x="85" y="41"/>
                        </a:cubicBezTo>
                        <a:cubicBezTo>
                          <a:pt x="85" y="41"/>
                          <a:pt x="82" y="42"/>
                          <a:pt x="81" y="41"/>
                        </a:cubicBezTo>
                        <a:cubicBezTo>
                          <a:pt x="80" y="41"/>
                          <a:pt x="80" y="39"/>
                          <a:pt x="80" y="39"/>
                        </a:cubicBezTo>
                        <a:cubicBezTo>
                          <a:pt x="83" y="37"/>
                          <a:pt x="83" y="37"/>
                          <a:pt x="83" y="37"/>
                        </a:cubicBezTo>
                        <a:cubicBezTo>
                          <a:pt x="83" y="37"/>
                          <a:pt x="83" y="37"/>
                          <a:pt x="82" y="36"/>
                        </a:cubicBezTo>
                        <a:cubicBezTo>
                          <a:pt x="81" y="36"/>
                          <a:pt x="82" y="34"/>
                          <a:pt x="80" y="34"/>
                        </a:cubicBezTo>
                        <a:cubicBezTo>
                          <a:pt x="79" y="35"/>
                          <a:pt x="76" y="37"/>
                          <a:pt x="76" y="37"/>
                        </a:cubicBezTo>
                        <a:cubicBezTo>
                          <a:pt x="74" y="38"/>
                          <a:pt x="74" y="38"/>
                          <a:pt x="74" y="38"/>
                        </a:cubicBezTo>
                        <a:cubicBezTo>
                          <a:pt x="74" y="38"/>
                          <a:pt x="73" y="41"/>
                          <a:pt x="73" y="41"/>
                        </a:cubicBezTo>
                        <a:cubicBezTo>
                          <a:pt x="74" y="41"/>
                          <a:pt x="75" y="42"/>
                          <a:pt x="75" y="42"/>
                        </a:cubicBezTo>
                        <a:cubicBezTo>
                          <a:pt x="75" y="42"/>
                          <a:pt x="75" y="43"/>
                          <a:pt x="75" y="44"/>
                        </a:cubicBezTo>
                        <a:cubicBezTo>
                          <a:pt x="75" y="45"/>
                          <a:pt x="75" y="46"/>
                          <a:pt x="75" y="46"/>
                        </a:cubicBezTo>
                        <a:cubicBezTo>
                          <a:pt x="75" y="46"/>
                          <a:pt x="74" y="47"/>
                          <a:pt x="72" y="47"/>
                        </a:cubicBezTo>
                        <a:cubicBezTo>
                          <a:pt x="71" y="46"/>
                          <a:pt x="69" y="46"/>
                          <a:pt x="68" y="46"/>
                        </a:cubicBezTo>
                        <a:cubicBezTo>
                          <a:pt x="67" y="45"/>
                          <a:pt x="66" y="45"/>
                          <a:pt x="65" y="45"/>
                        </a:cubicBezTo>
                        <a:cubicBezTo>
                          <a:pt x="64" y="46"/>
                          <a:pt x="64" y="46"/>
                          <a:pt x="64" y="46"/>
                        </a:cubicBezTo>
                        <a:cubicBezTo>
                          <a:pt x="64" y="47"/>
                          <a:pt x="60" y="49"/>
                          <a:pt x="60" y="49"/>
                        </a:cubicBezTo>
                        <a:cubicBezTo>
                          <a:pt x="60" y="49"/>
                          <a:pt x="59" y="49"/>
                          <a:pt x="59" y="50"/>
                        </a:cubicBezTo>
                        <a:cubicBezTo>
                          <a:pt x="59" y="51"/>
                          <a:pt x="58" y="53"/>
                          <a:pt x="58" y="53"/>
                        </a:cubicBezTo>
                        <a:cubicBezTo>
                          <a:pt x="58" y="53"/>
                          <a:pt x="57" y="54"/>
                          <a:pt x="55" y="55"/>
                        </a:cubicBezTo>
                        <a:cubicBezTo>
                          <a:pt x="53" y="55"/>
                          <a:pt x="52" y="56"/>
                          <a:pt x="52" y="56"/>
                        </a:cubicBezTo>
                        <a:cubicBezTo>
                          <a:pt x="51" y="58"/>
                          <a:pt x="51" y="58"/>
                          <a:pt x="51" y="58"/>
                        </a:cubicBezTo>
                        <a:cubicBezTo>
                          <a:pt x="51" y="58"/>
                          <a:pt x="49" y="60"/>
                          <a:pt x="48" y="61"/>
                        </a:cubicBezTo>
                        <a:cubicBezTo>
                          <a:pt x="47" y="62"/>
                          <a:pt x="44" y="65"/>
                          <a:pt x="43" y="65"/>
                        </a:cubicBezTo>
                        <a:cubicBezTo>
                          <a:pt x="43" y="65"/>
                          <a:pt x="41" y="67"/>
                          <a:pt x="41" y="68"/>
                        </a:cubicBezTo>
                        <a:cubicBezTo>
                          <a:pt x="40" y="69"/>
                          <a:pt x="41" y="71"/>
                          <a:pt x="40" y="72"/>
                        </a:cubicBezTo>
                        <a:cubicBezTo>
                          <a:pt x="40" y="73"/>
                          <a:pt x="39" y="74"/>
                          <a:pt x="39" y="76"/>
                        </a:cubicBezTo>
                        <a:cubicBezTo>
                          <a:pt x="39" y="77"/>
                          <a:pt x="38" y="79"/>
                          <a:pt x="37" y="79"/>
                        </a:cubicBezTo>
                        <a:cubicBezTo>
                          <a:pt x="36" y="80"/>
                          <a:pt x="35" y="81"/>
                          <a:pt x="35" y="81"/>
                        </a:cubicBezTo>
                        <a:cubicBezTo>
                          <a:pt x="34" y="81"/>
                          <a:pt x="32" y="82"/>
                          <a:pt x="31" y="83"/>
                        </a:cubicBezTo>
                        <a:cubicBezTo>
                          <a:pt x="30" y="83"/>
                          <a:pt x="29" y="85"/>
                          <a:pt x="29" y="85"/>
                        </a:cubicBezTo>
                        <a:cubicBezTo>
                          <a:pt x="29" y="86"/>
                          <a:pt x="31" y="87"/>
                          <a:pt x="31" y="87"/>
                        </a:cubicBezTo>
                        <a:cubicBezTo>
                          <a:pt x="32" y="87"/>
                          <a:pt x="33" y="88"/>
                          <a:pt x="33" y="88"/>
                        </a:cubicBezTo>
                        <a:cubicBezTo>
                          <a:pt x="33" y="88"/>
                          <a:pt x="33" y="90"/>
                          <a:pt x="33" y="91"/>
                        </a:cubicBezTo>
                        <a:cubicBezTo>
                          <a:pt x="33" y="91"/>
                          <a:pt x="32" y="94"/>
                          <a:pt x="33" y="94"/>
                        </a:cubicBezTo>
                        <a:cubicBezTo>
                          <a:pt x="34" y="94"/>
                          <a:pt x="36" y="94"/>
                          <a:pt x="36" y="94"/>
                        </a:cubicBezTo>
                        <a:cubicBezTo>
                          <a:pt x="38" y="95"/>
                          <a:pt x="38" y="95"/>
                          <a:pt x="38" y="95"/>
                        </a:cubicBezTo>
                        <a:cubicBezTo>
                          <a:pt x="41" y="96"/>
                          <a:pt x="41" y="96"/>
                          <a:pt x="41" y="96"/>
                        </a:cubicBezTo>
                        <a:cubicBezTo>
                          <a:pt x="42" y="97"/>
                          <a:pt x="42" y="97"/>
                          <a:pt x="42" y="97"/>
                        </a:cubicBezTo>
                        <a:cubicBezTo>
                          <a:pt x="42" y="97"/>
                          <a:pt x="42" y="99"/>
                          <a:pt x="41" y="99"/>
                        </a:cubicBezTo>
                        <a:cubicBezTo>
                          <a:pt x="41" y="100"/>
                          <a:pt x="40" y="101"/>
                          <a:pt x="40" y="101"/>
                        </a:cubicBezTo>
                        <a:cubicBezTo>
                          <a:pt x="39" y="100"/>
                          <a:pt x="39" y="100"/>
                          <a:pt x="39" y="99"/>
                        </a:cubicBezTo>
                        <a:cubicBezTo>
                          <a:pt x="38" y="98"/>
                          <a:pt x="39" y="98"/>
                          <a:pt x="37" y="97"/>
                        </a:cubicBezTo>
                        <a:cubicBezTo>
                          <a:pt x="36" y="97"/>
                          <a:pt x="35" y="98"/>
                          <a:pt x="35" y="98"/>
                        </a:cubicBezTo>
                        <a:cubicBezTo>
                          <a:pt x="34" y="97"/>
                          <a:pt x="33" y="97"/>
                          <a:pt x="33" y="97"/>
                        </a:cubicBezTo>
                        <a:cubicBezTo>
                          <a:pt x="32" y="96"/>
                          <a:pt x="32" y="97"/>
                          <a:pt x="32" y="96"/>
                        </a:cubicBezTo>
                        <a:cubicBezTo>
                          <a:pt x="32" y="94"/>
                          <a:pt x="33" y="94"/>
                          <a:pt x="32" y="93"/>
                        </a:cubicBezTo>
                        <a:cubicBezTo>
                          <a:pt x="32" y="92"/>
                          <a:pt x="31" y="91"/>
                          <a:pt x="30" y="91"/>
                        </a:cubicBezTo>
                        <a:cubicBezTo>
                          <a:pt x="30" y="91"/>
                          <a:pt x="31" y="92"/>
                          <a:pt x="30" y="91"/>
                        </a:cubicBezTo>
                        <a:cubicBezTo>
                          <a:pt x="29" y="90"/>
                          <a:pt x="28" y="89"/>
                          <a:pt x="27" y="89"/>
                        </a:cubicBezTo>
                        <a:cubicBezTo>
                          <a:pt x="27" y="89"/>
                          <a:pt x="26" y="90"/>
                          <a:pt x="26" y="89"/>
                        </a:cubicBezTo>
                        <a:cubicBezTo>
                          <a:pt x="26" y="88"/>
                          <a:pt x="27" y="86"/>
                          <a:pt x="27" y="85"/>
                        </a:cubicBezTo>
                        <a:cubicBezTo>
                          <a:pt x="27" y="85"/>
                          <a:pt x="27" y="83"/>
                          <a:pt x="27" y="83"/>
                        </a:cubicBezTo>
                        <a:cubicBezTo>
                          <a:pt x="27" y="82"/>
                          <a:pt x="28" y="78"/>
                          <a:pt x="28" y="78"/>
                        </a:cubicBezTo>
                        <a:cubicBezTo>
                          <a:pt x="28" y="78"/>
                          <a:pt x="24" y="87"/>
                          <a:pt x="22" y="93"/>
                        </a:cubicBezTo>
                        <a:cubicBezTo>
                          <a:pt x="22" y="93"/>
                          <a:pt x="24" y="93"/>
                          <a:pt x="24" y="94"/>
                        </a:cubicBezTo>
                        <a:cubicBezTo>
                          <a:pt x="24" y="95"/>
                          <a:pt x="24" y="96"/>
                          <a:pt x="24" y="97"/>
                        </a:cubicBezTo>
                        <a:cubicBezTo>
                          <a:pt x="24" y="98"/>
                          <a:pt x="24" y="98"/>
                          <a:pt x="24" y="102"/>
                        </a:cubicBezTo>
                        <a:cubicBezTo>
                          <a:pt x="24" y="105"/>
                          <a:pt x="25" y="106"/>
                          <a:pt x="24" y="107"/>
                        </a:cubicBezTo>
                        <a:cubicBezTo>
                          <a:pt x="24" y="108"/>
                          <a:pt x="23" y="110"/>
                          <a:pt x="23" y="111"/>
                        </a:cubicBezTo>
                        <a:cubicBezTo>
                          <a:pt x="23" y="112"/>
                          <a:pt x="24" y="116"/>
                          <a:pt x="24" y="116"/>
                        </a:cubicBezTo>
                        <a:cubicBezTo>
                          <a:pt x="25" y="117"/>
                          <a:pt x="25" y="117"/>
                          <a:pt x="25" y="118"/>
                        </a:cubicBezTo>
                        <a:cubicBezTo>
                          <a:pt x="26" y="119"/>
                          <a:pt x="24" y="121"/>
                          <a:pt x="26" y="119"/>
                        </a:cubicBezTo>
                        <a:cubicBezTo>
                          <a:pt x="28" y="116"/>
                          <a:pt x="28" y="115"/>
                          <a:pt x="28" y="115"/>
                        </a:cubicBezTo>
                        <a:cubicBezTo>
                          <a:pt x="29" y="114"/>
                          <a:pt x="29" y="114"/>
                          <a:pt x="29" y="114"/>
                        </a:cubicBezTo>
                        <a:cubicBezTo>
                          <a:pt x="29" y="114"/>
                          <a:pt x="29" y="112"/>
                          <a:pt x="32" y="112"/>
                        </a:cubicBezTo>
                        <a:cubicBezTo>
                          <a:pt x="34" y="113"/>
                          <a:pt x="34" y="112"/>
                          <a:pt x="35" y="113"/>
                        </a:cubicBezTo>
                        <a:cubicBezTo>
                          <a:pt x="35" y="114"/>
                          <a:pt x="34" y="116"/>
                          <a:pt x="35" y="116"/>
                        </a:cubicBezTo>
                        <a:cubicBezTo>
                          <a:pt x="36" y="117"/>
                          <a:pt x="39" y="115"/>
                          <a:pt x="40" y="115"/>
                        </a:cubicBezTo>
                        <a:cubicBezTo>
                          <a:pt x="41" y="116"/>
                          <a:pt x="42" y="116"/>
                          <a:pt x="43" y="117"/>
                        </a:cubicBezTo>
                        <a:cubicBezTo>
                          <a:pt x="43" y="119"/>
                          <a:pt x="44" y="121"/>
                          <a:pt x="45" y="121"/>
                        </a:cubicBezTo>
                        <a:cubicBezTo>
                          <a:pt x="45" y="122"/>
                          <a:pt x="45" y="124"/>
                          <a:pt x="46" y="125"/>
                        </a:cubicBezTo>
                        <a:cubicBezTo>
                          <a:pt x="46" y="126"/>
                          <a:pt x="49" y="127"/>
                          <a:pt x="50" y="127"/>
                        </a:cubicBezTo>
                        <a:cubicBezTo>
                          <a:pt x="50" y="127"/>
                          <a:pt x="54" y="128"/>
                          <a:pt x="54" y="128"/>
                        </a:cubicBezTo>
                        <a:cubicBezTo>
                          <a:pt x="55" y="129"/>
                          <a:pt x="54" y="130"/>
                          <a:pt x="56" y="131"/>
                        </a:cubicBezTo>
                        <a:cubicBezTo>
                          <a:pt x="58" y="131"/>
                          <a:pt x="58" y="135"/>
                          <a:pt x="58" y="135"/>
                        </a:cubicBezTo>
                        <a:cubicBezTo>
                          <a:pt x="58" y="135"/>
                          <a:pt x="59" y="138"/>
                          <a:pt x="59" y="138"/>
                        </a:cubicBezTo>
                        <a:cubicBezTo>
                          <a:pt x="58" y="139"/>
                          <a:pt x="58" y="141"/>
                          <a:pt x="59" y="141"/>
                        </a:cubicBezTo>
                        <a:cubicBezTo>
                          <a:pt x="61" y="141"/>
                          <a:pt x="63" y="142"/>
                          <a:pt x="63" y="142"/>
                        </a:cubicBezTo>
                        <a:cubicBezTo>
                          <a:pt x="63" y="142"/>
                          <a:pt x="62" y="144"/>
                          <a:pt x="64" y="145"/>
                        </a:cubicBezTo>
                        <a:cubicBezTo>
                          <a:pt x="67" y="146"/>
                          <a:pt x="69" y="147"/>
                          <a:pt x="70" y="147"/>
                        </a:cubicBezTo>
                        <a:cubicBezTo>
                          <a:pt x="70" y="147"/>
                          <a:pt x="68" y="149"/>
                          <a:pt x="71" y="149"/>
                        </a:cubicBezTo>
                        <a:cubicBezTo>
                          <a:pt x="74" y="149"/>
                          <a:pt x="76" y="149"/>
                          <a:pt x="78" y="150"/>
                        </a:cubicBezTo>
                        <a:cubicBezTo>
                          <a:pt x="79" y="151"/>
                          <a:pt x="78" y="152"/>
                          <a:pt x="82" y="154"/>
                        </a:cubicBezTo>
                        <a:cubicBezTo>
                          <a:pt x="85" y="156"/>
                          <a:pt x="86" y="157"/>
                          <a:pt x="87" y="157"/>
                        </a:cubicBezTo>
                        <a:cubicBezTo>
                          <a:pt x="88" y="158"/>
                          <a:pt x="90" y="157"/>
                          <a:pt x="89" y="160"/>
                        </a:cubicBezTo>
                        <a:cubicBezTo>
                          <a:pt x="89" y="163"/>
                          <a:pt x="88" y="165"/>
                          <a:pt x="87" y="166"/>
                        </a:cubicBezTo>
                        <a:cubicBezTo>
                          <a:pt x="86" y="167"/>
                          <a:pt x="84" y="170"/>
                          <a:pt x="83" y="171"/>
                        </a:cubicBezTo>
                        <a:cubicBezTo>
                          <a:pt x="82" y="172"/>
                          <a:pt x="81" y="174"/>
                          <a:pt x="82" y="176"/>
                        </a:cubicBezTo>
                        <a:cubicBezTo>
                          <a:pt x="83" y="178"/>
                          <a:pt x="84" y="180"/>
                          <a:pt x="84" y="181"/>
                        </a:cubicBezTo>
                        <a:cubicBezTo>
                          <a:pt x="84" y="182"/>
                          <a:pt x="85" y="185"/>
                          <a:pt x="84" y="187"/>
                        </a:cubicBezTo>
                        <a:cubicBezTo>
                          <a:pt x="83" y="188"/>
                          <a:pt x="82" y="190"/>
                          <a:pt x="82" y="190"/>
                        </a:cubicBezTo>
                        <a:cubicBezTo>
                          <a:pt x="82" y="190"/>
                          <a:pt x="84" y="192"/>
                          <a:pt x="83" y="194"/>
                        </a:cubicBezTo>
                        <a:cubicBezTo>
                          <a:pt x="81" y="196"/>
                          <a:pt x="78" y="198"/>
                          <a:pt x="77" y="198"/>
                        </a:cubicBezTo>
                        <a:cubicBezTo>
                          <a:pt x="76" y="199"/>
                          <a:pt x="73" y="201"/>
                          <a:pt x="73" y="201"/>
                        </a:cubicBezTo>
                        <a:cubicBezTo>
                          <a:pt x="73" y="201"/>
                          <a:pt x="73" y="207"/>
                          <a:pt x="73" y="208"/>
                        </a:cubicBezTo>
                        <a:cubicBezTo>
                          <a:pt x="73" y="209"/>
                          <a:pt x="68" y="217"/>
                          <a:pt x="69" y="219"/>
                        </a:cubicBezTo>
                        <a:cubicBezTo>
                          <a:pt x="71" y="221"/>
                          <a:pt x="71" y="224"/>
                          <a:pt x="71" y="225"/>
                        </a:cubicBezTo>
                        <a:cubicBezTo>
                          <a:pt x="71" y="226"/>
                          <a:pt x="70" y="226"/>
                          <a:pt x="69" y="227"/>
                        </a:cubicBezTo>
                        <a:cubicBezTo>
                          <a:pt x="69" y="228"/>
                          <a:pt x="66" y="227"/>
                          <a:pt x="68" y="230"/>
                        </a:cubicBezTo>
                        <a:cubicBezTo>
                          <a:pt x="70" y="233"/>
                          <a:pt x="71" y="234"/>
                          <a:pt x="72" y="236"/>
                        </a:cubicBezTo>
                        <a:cubicBezTo>
                          <a:pt x="73" y="238"/>
                          <a:pt x="72" y="238"/>
                          <a:pt x="74" y="240"/>
                        </a:cubicBezTo>
                        <a:cubicBezTo>
                          <a:pt x="75" y="242"/>
                          <a:pt x="76" y="243"/>
                          <a:pt x="77" y="245"/>
                        </a:cubicBezTo>
                        <a:cubicBezTo>
                          <a:pt x="79" y="246"/>
                          <a:pt x="80" y="247"/>
                          <a:pt x="80" y="248"/>
                        </a:cubicBezTo>
                        <a:cubicBezTo>
                          <a:pt x="80" y="250"/>
                          <a:pt x="84" y="254"/>
                          <a:pt x="80" y="251"/>
                        </a:cubicBezTo>
                        <a:cubicBezTo>
                          <a:pt x="76" y="248"/>
                          <a:pt x="79" y="251"/>
                          <a:pt x="74" y="247"/>
                        </a:cubicBezTo>
                        <a:cubicBezTo>
                          <a:pt x="69" y="242"/>
                          <a:pt x="68" y="244"/>
                          <a:pt x="66" y="241"/>
                        </a:cubicBezTo>
                        <a:cubicBezTo>
                          <a:pt x="64" y="239"/>
                          <a:pt x="67" y="248"/>
                          <a:pt x="63" y="237"/>
                        </a:cubicBezTo>
                        <a:cubicBezTo>
                          <a:pt x="59" y="226"/>
                          <a:pt x="57" y="227"/>
                          <a:pt x="56" y="225"/>
                        </a:cubicBezTo>
                        <a:cubicBezTo>
                          <a:pt x="55" y="223"/>
                          <a:pt x="56" y="225"/>
                          <a:pt x="53" y="220"/>
                        </a:cubicBezTo>
                        <a:cubicBezTo>
                          <a:pt x="50" y="214"/>
                          <a:pt x="53" y="218"/>
                          <a:pt x="50" y="214"/>
                        </a:cubicBezTo>
                        <a:cubicBezTo>
                          <a:pt x="47" y="211"/>
                          <a:pt x="47" y="216"/>
                          <a:pt x="46" y="209"/>
                        </a:cubicBezTo>
                        <a:cubicBezTo>
                          <a:pt x="45" y="203"/>
                          <a:pt x="44" y="207"/>
                          <a:pt x="43" y="200"/>
                        </a:cubicBezTo>
                        <a:cubicBezTo>
                          <a:pt x="41" y="193"/>
                          <a:pt x="44" y="192"/>
                          <a:pt x="40" y="189"/>
                        </a:cubicBezTo>
                        <a:cubicBezTo>
                          <a:pt x="36" y="186"/>
                          <a:pt x="36" y="187"/>
                          <a:pt x="35" y="185"/>
                        </a:cubicBezTo>
                        <a:cubicBezTo>
                          <a:pt x="34" y="182"/>
                          <a:pt x="35" y="185"/>
                          <a:pt x="32" y="179"/>
                        </a:cubicBezTo>
                        <a:cubicBezTo>
                          <a:pt x="28" y="172"/>
                          <a:pt x="24" y="170"/>
                          <a:pt x="24" y="159"/>
                        </a:cubicBezTo>
                        <a:cubicBezTo>
                          <a:pt x="24" y="149"/>
                          <a:pt x="24" y="147"/>
                          <a:pt x="24" y="147"/>
                        </a:cubicBezTo>
                        <a:cubicBezTo>
                          <a:pt x="24" y="147"/>
                          <a:pt x="19" y="143"/>
                          <a:pt x="20" y="137"/>
                        </a:cubicBezTo>
                        <a:cubicBezTo>
                          <a:pt x="22" y="131"/>
                          <a:pt x="23" y="133"/>
                          <a:pt x="22" y="131"/>
                        </a:cubicBezTo>
                        <a:cubicBezTo>
                          <a:pt x="22" y="129"/>
                          <a:pt x="21" y="129"/>
                          <a:pt x="19" y="127"/>
                        </a:cubicBezTo>
                        <a:cubicBezTo>
                          <a:pt x="17" y="124"/>
                          <a:pt x="17" y="125"/>
                          <a:pt x="17" y="123"/>
                        </a:cubicBezTo>
                        <a:cubicBezTo>
                          <a:pt x="16" y="122"/>
                          <a:pt x="16" y="118"/>
                          <a:pt x="16" y="118"/>
                        </a:cubicBezTo>
                        <a:cubicBezTo>
                          <a:pt x="14" y="119"/>
                          <a:pt x="14" y="119"/>
                          <a:pt x="14" y="119"/>
                        </a:cubicBezTo>
                        <a:cubicBezTo>
                          <a:pt x="14" y="119"/>
                          <a:pt x="0" y="258"/>
                          <a:pt x="138" y="278"/>
                        </a:cubicBezTo>
                        <a:cubicBezTo>
                          <a:pt x="138" y="278"/>
                          <a:pt x="106" y="271"/>
                          <a:pt x="104" y="265"/>
                        </a:cubicBezTo>
                        <a:cubicBezTo>
                          <a:pt x="104" y="265"/>
                          <a:pt x="103" y="259"/>
                          <a:pt x="104" y="259"/>
                        </a:cubicBezTo>
                        <a:cubicBezTo>
                          <a:pt x="106" y="259"/>
                          <a:pt x="108" y="260"/>
                          <a:pt x="110" y="258"/>
                        </a:cubicBezTo>
                        <a:cubicBezTo>
                          <a:pt x="112" y="257"/>
                          <a:pt x="114" y="255"/>
                          <a:pt x="114" y="255"/>
                        </a:cubicBezTo>
                        <a:cubicBezTo>
                          <a:pt x="114" y="257"/>
                          <a:pt x="114" y="257"/>
                          <a:pt x="114" y="257"/>
                        </a:cubicBezTo>
                        <a:cubicBezTo>
                          <a:pt x="114" y="257"/>
                          <a:pt x="112" y="258"/>
                          <a:pt x="118" y="257"/>
                        </a:cubicBezTo>
                        <a:cubicBezTo>
                          <a:pt x="125" y="256"/>
                          <a:pt x="125" y="256"/>
                          <a:pt x="127" y="255"/>
                        </a:cubicBezTo>
                        <a:cubicBezTo>
                          <a:pt x="129" y="254"/>
                          <a:pt x="132" y="249"/>
                          <a:pt x="133" y="252"/>
                        </a:cubicBezTo>
                        <a:cubicBezTo>
                          <a:pt x="135" y="255"/>
                          <a:pt x="132" y="254"/>
                          <a:pt x="135" y="255"/>
                        </a:cubicBezTo>
                        <a:cubicBezTo>
                          <a:pt x="137" y="257"/>
                          <a:pt x="143" y="255"/>
                          <a:pt x="143" y="255"/>
                        </a:cubicBezTo>
                        <a:cubicBezTo>
                          <a:pt x="143" y="255"/>
                          <a:pt x="153" y="255"/>
                          <a:pt x="154" y="254"/>
                        </a:cubicBezTo>
                        <a:cubicBezTo>
                          <a:pt x="155" y="253"/>
                          <a:pt x="155" y="252"/>
                          <a:pt x="156" y="252"/>
                        </a:cubicBezTo>
                        <a:cubicBezTo>
                          <a:pt x="158" y="252"/>
                          <a:pt x="159" y="255"/>
                          <a:pt x="159" y="255"/>
                        </a:cubicBezTo>
                        <a:cubicBezTo>
                          <a:pt x="154" y="258"/>
                          <a:pt x="154" y="258"/>
                          <a:pt x="154" y="258"/>
                        </a:cubicBezTo>
                        <a:cubicBezTo>
                          <a:pt x="149" y="262"/>
                          <a:pt x="149" y="262"/>
                          <a:pt x="149" y="262"/>
                        </a:cubicBezTo>
                        <a:cubicBezTo>
                          <a:pt x="149" y="262"/>
                          <a:pt x="146" y="262"/>
                          <a:pt x="148" y="263"/>
                        </a:cubicBezTo>
                        <a:cubicBezTo>
                          <a:pt x="150" y="264"/>
                          <a:pt x="151" y="264"/>
                          <a:pt x="154" y="264"/>
                        </a:cubicBezTo>
                        <a:cubicBezTo>
                          <a:pt x="156" y="265"/>
                          <a:pt x="161" y="269"/>
                          <a:pt x="163" y="266"/>
                        </a:cubicBezTo>
                        <a:cubicBezTo>
                          <a:pt x="164" y="264"/>
                          <a:pt x="164" y="263"/>
                          <a:pt x="165" y="262"/>
                        </a:cubicBezTo>
                        <a:cubicBezTo>
                          <a:pt x="166" y="260"/>
                          <a:pt x="166" y="258"/>
                          <a:pt x="168" y="258"/>
                        </a:cubicBezTo>
                        <a:cubicBezTo>
                          <a:pt x="171" y="258"/>
                          <a:pt x="173" y="259"/>
                          <a:pt x="173" y="259"/>
                        </a:cubicBezTo>
                        <a:cubicBezTo>
                          <a:pt x="171" y="263"/>
                          <a:pt x="171" y="263"/>
                          <a:pt x="171" y="263"/>
                        </a:cubicBezTo>
                        <a:cubicBezTo>
                          <a:pt x="171" y="263"/>
                          <a:pt x="175" y="263"/>
                          <a:pt x="177" y="263"/>
                        </a:cubicBezTo>
                        <a:cubicBezTo>
                          <a:pt x="178" y="263"/>
                          <a:pt x="179" y="265"/>
                          <a:pt x="181" y="263"/>
                        </a:cubicBezTo>
                        <a:cubicBezTo>
                          <a:pt x="183" y="261"/>
                          <a:pt x="183" y="261"/>
                          <a:pt x="186" y="260"/>
                        </a:cubicBezTo>
                        <a:cubicBezTo>
                          <a:pt x="188" y="260"/>
                          <a:pt x="191" y="259"/>
                          <a:pt x="192" y="259"/>
                        </a:cubicBezTo>
                        <a:cubicBezTo>
                          <a:pt x="193" y="260"/>
                          <a:pt x="195" y="260"/>
                          <a:pt x="196" y="260"/>
                        </a:cubicBezTo>
                        <a:cubicBezTo>
                          <a:pt x="197" y="260"/>
                          <a:pt x="202" y="264"/>
                          <a:pt x="203" y="263"/>
                        </a:cubicBezTo>
                        <a:cubicBezTo>
                          <a:pt x="204" y="262"/>
                          <a:pt x="210" y="263"/>
                          <a:pt x="210" y="263"/>
                        </a:cubicBezTo>
                        <a:cubicBezTo>
                          <a:pt x="210" y="263"/>
                          <a:pt x="194" y="277"/>
                          <a:pt x="160" y="278"/>
                        </a:cubicBezTo>
                        <a:cubicBezTo>
                          <a:pt x="160" y="278"/>
                          <a:pt x="236" y="282"/>
                          <a:pt x="279" y="207"/>
                        </a:cubicBezTo>
                        <a:cubicBezTo>
                          <a:pt x="322" y="133"/>
                          <a:pt x="292" y="37"/>
                          <a:pt x="194" y="4"/>
                        </a:cubicBezTo>
                        <a:cubicBezTo>
                          <a:pt x="194" y="4"/>
                          <a:pt x="267" y="31"/>
                          <a:pt x="287" y="102"/>
                        </a:cubicBezTo>
                        <a:cubicBezTo>
                          <a:pt x="286" y="103"/>
                          <a:pt x="286" y="103"/>
                          <a:pt x="286" y="103"/>
                        </a:cubicBezTo>
                        <a:cubicBezTo>
                          <a:pt x="284" y="101"/>
                          <a:pt x="284" y="102"/>
                          <a:pt x="283" y="99"/>
                        </a:cubicBezTo>
                        <a:cubicBezTo>
                          <a:pt x="281" y="95"/>
                          <a:pt x="282" y="96"/>
                          <a:pt x="281" y="94"/>
                        </a:cubicBezTo>
                        <a:cubicBezTo>
                          <a:pt x="280" y="91"/>
                          <a:pt x="280" y="93"/>
                          <a:pt x="278" y="91"/>
                        </a:cubicBezTo>
                        <a:cubicBezTo>
                          <a:pt x="277" y="88"/>
                          <a:pt x="276" y="89"/>
                          <a:pt x="275" y="87"/>
                        </a:cubicBezTo>
                        <a:cubicBezTo>
                          <a:pt x="274" y="86"/>
                          <a:pt x="272" y="82"/>
                          <a:pt x="271" y="81"/>
                        </a:cubicBezTo>
                        <a:cubicBezTo>
                          <a:pt x="270" y="79"/>
                          <a:pt x="267" y="79"/>
                          <a:pt x="266" y="79"/>
                        </a:cubicBezTo>
                        <a:cubicBezTo>
                          <a:pt x="265" y="78"/>
                          <a:pt x="265" y="77"/>
                          <a:pt x="265" y="78"/>
                        </a:cubicBezTo>
                        <a:cubicBezTo>
                          <a:pt x="264" y="80"/>
                          <a:pt x="267" y="82"/>
                          <a:pt x="267" y="82"/>
                        </a:cubicBezTo>
                        <a:cubicBezTo>
                          <a:pt x="267" y="88"/>
                          <a:pt x="267" y="88"/>
                          <a:pt x="267" y="88"/>
                        </a:cubicBezTo>
                        <a:cubicBezTo>
                          <a:pt x="267" y="88"/>
                          <a:pt x="269" y="93"/>
                          <a:pt x="269" y="94"/>
                        </a:cubicBezTo>
                        <a:cubicBezTo>
                          <a:pt x="269" y="95"/>
                          <a:pt x="267" y="99"/>
                          <a:pt x="267" y="99"/>
                        </a:cubicBezTo>
                        <a:cubicBezTo>
                          <a:pt x="267" y="99"/>
                          <a:pt x="266" y="103"/>
                          <a:pt x="265" y="103"/>
                        </a:cubicBezTo>
                        <a:cubicBezTo>
                          <a:pt x="264" y="104"/>
                          <a:pt x="256" y="105"/>
                          <a:pt x="256" y="105"/>
                        </a:cubicBezTo>
                        <a:cubicBezTo>
                          <a:pt x="256" y="105"/>
                          <a:pt x="254" y="103"/>
                          <a:pt x="253" y="101"/>
                        </a:cubicBezTo>
                        <a:cubicBezTo>
                          <a:pt x="251" y="98"/>
                          <a:pt x="247" y="98"/>
                          <a:pt x="246" y="97"/>
                        </a:cubicBezTo>
                        <a:cubicBezTo>
                          <a:pt x="246" y="96"/>
                          <a:pt x="247" y="94"/>
                          <a:pt x="245" y="91"/>
                        </a:cubicBezTo>
                        <a:cubicBezTo>
                          <a:pt x="243" y="88"/>
                          <a:pt x="245" y="89"/>
                          <a:pt x="243" y="87"/>
                        </a:cubicBezTo>
                        <a:cubicBezTo>
                          <a:pt x="240" y="84"/>
                          <a:pt x="240" y="84"/>
                          <a:pt x="240" y="84"/>
                        </a:cubicBezTo>
                        <a:cubicBezTo>
                          <a:pt x="240" y="84"/>
                          <a:pt x="234" y="82"/>
                          <a:pt x="236" y="86"/>
                        </a:cubicBezTo>
                        <a:cubicBezTo>
                          <a:pt x="238" y="89"/>
                          <a:pt x="236" y="93"/>
                          <a:pt x="238" y="93"/>
                        </a:cubicBezTo>
                        <a:cubicBezTo>
                          <a:pt x="239" y="93"/>
                          <a:pt x="240" y="92"/>
                          <a:pt x="242" y="95"/>
                        </a:cubicBezTo>
                        <a:cubicBezTo>
                          <a:pt x="243" y="98"/>
                          <a:pt x="243" y="99"/>
                          <a:pt x="244" y="100"/>
                        </a:cubicBezTo>
                        <a:cubicBezTo>
                          <a:pt x="245" y="101"/>
                          <a:pt x="245" y="105"/>
                          <a:pt x="247" y="106"/>
                        </a:cubicBezTo>
                        <a:cubicBezTo>
                          <a:pt x="248" y="106"/>
                          <a:pt x="252" y="106"/>
                          <a:pt x="251" y="107"/>
                        </a:cubicBezTo>
                        <a:cubicBezTo>
                          <a:pt x="251" y="109"/>
                          <a:pt x="249" y="111"/>
                          <a:pt x="251" y="112"/>
                        </a:cubicBezTo>
                        <a:cubicBezTo>
                          <a:pt x="254" y="113"/>
                          <a:pt x="254" y="114"/>
                          <a:pt x="255" y="113"/>
                        </a:cubicBezTo>
                        <a:cubicBezTo>
                          <a:pt x="257" y="113"/>
                          <a:pt x="256" y="114"/>
                          <a:pt x="258" y="113"/>
                        </a:cubicBezTo>
                        <a:cubicBezTo>
                          <a:pt x="261" y="112"/>
                          <a:pt x="263" y="112"/>
                          <a:pt x="263" y="112"/>
                        </a:cubicBezTo>
                        <a:cubicBezTo>
                          <a:pt x="263" y="112"/>
                          <a:pt x="266" y="114"/>
                          <a:pt x="266" y="115"/>
                        </a:cubicBezTo>
                        <a:cubicBezTo>
                          <a:pt x="266" y="116"/>
                          <a:pt x="265" y="122"/>
                          <a:pt x="265" y="122"/>
                        </a:cubicBezTo>
                        <a:cubicBezTo>
                          <a:pt x="262" y="127"/>
                          <a:pt x="262" y="127"/>
                          <a:pt x="262" y="127"/>
                        </a:cubicBezTo>
                        <a:cubicBezTo>
                          <a:pt x="262" y="127"/>
                          <a:pt x="262" y="137"/>
                          <a:pt x="261" y="137"/>
                        </a:cubicBezTo>
                        <a:cubicBezTo>
                          <a:pt x="259" y="137"/>
                          <a:pt x="257" y="141"/>
                          <a:pt x="256" y="142"/>
                        </a:cubicBezTo>
                        <a:cubicBezTo>
                          <a:pt x="255" y="143"/>
                          <a:pt x="255" y="149"/>
                          <a:pt x="255" y="149"/>
                        </a:cubicBezTo>
                        <a:cubicBezTo>
                          <a:pt x="252" y="153"/>
                          <a:pt x="252" y="153"/>
                          <a:pt x="252" y="153"/>
                        </a:cubicBezTo>
                        <a:cubicBezTo>
                          <a:pt x="252" y="153"/>
                          <a:pt x="252" y="158"/>
                          <a:pt x="252" y="159"/>
                        </a:cubicBezTo>
                        <a:cubicBezTo>
                          <a:pt x="252" y="160"/>
                          <a:pt x="253" y="165"/>
                          <a:pt x="252" y="168"/>
                        </a:cubicBezTo>
                        <a:cubicBezTo>
                          <a:pt x="252" y="171"/>
                          <a:pt x="248" y="173"/>
                          <a:pt x="248" y="173"/>
                        </a:cubicBezTo>
                        <a:cubicBezTo>
                          <a:pt x="248" y="173"/>
                          <a:pt x="253" y="178"/>
                          <a:pt x="250" y="179"/>
                        </a:cubicBezTo>
                        <a:cubicBezTo>
                          <a:pt x="248" y="179"/>
                          <a:pt x="245" y="183"/>
                          <a:pt x="244" y="184"/>
                        </a:cubicBezTo>
                        <a:cubicBezTo>
                          <a:pt x="244" y="185"/>
                          <a:pt x="244" y="187"/>
                          <a:pt x="242" y="187"/>
                        </a:cubicBezTo>
                        <a:cubicBezTo>
                          <a:pt x="241" y="188"/>
                          <a:pt x="238" y="188"/>
                          <a:pt x="238" y="189"/>
                        </a:cubicBezTo>
                        <a:cubicBezTo>
                          <a:pt x="238" y="190"/>
                          <a:pt x="238" y="194"/>
                          <a:pt x="238" y="194"/>
                        </a:cubicBezTo>
                        <a:cubicBezTo>
                          <a:pt x="233" y="202"/>
                          <a:pt x="233" y="202"/>
                          <a:pt x="233" y="202"/>
                        </a:cubicBezTo>
                        <a:cubicBezTo>
                          <a:pt x="226" y="207"/>
                          <a:pt x="226" y="207"/>
                          <a:pt x="226" y="207"/>
                        </a:cubicBezTo>
                        <a:cubicBezTo>
                          <a:pt x="226" y="207"/>
                          <a:pt x="227" y="210"/>
                          <a:pt x="225" y="211"/>
                        </a:cubicBezTo>
                        <a:cubicBezTo>
                          <a:pt x="223" y="211"/>
                          <a:pt x="217" y="214"/>
                          <a:pt x="216" y="215"/>
                        </a:cubicBezTo>
                        <a:cubicBezTo>
                          <a:pt x="215" y="216"/>
                          <a:pt x="210" y="218"/>
                          <a:pt x="208" y="218"/>
                        </a:cubicBezTo>
                        <a:cubicBezTo>
                          <a:pt x="206" y="218"/>
                          <a:pt x="209" y="223"/>
                          <a:pt x="206" y="218"/>
                        </a:cubicBezTo>
                        <a:cubicBezTo>
                          <a:pt x="204" y="213"/>
                          <a:pt x="206" y="216"/>
                          <a:pt x="203" y="211"/>
                        </a:cubicBezTo>
                        <a:cubicBezTo>
                          <a:pt x="201" y="206"/>
                          <a:pt x="201" y="210"/>
                          <a:pt x="201" y="206"/>
                        </a:cubicBezTo>
                        <a:cubicBezTo>
                          <a:pt x="201" y="202"/>
                          <a:pt x="201" y="206"/>
                          <a:pt x="201" y="202"/>
                        </a:cubicBezTo>
                        <a:cubicBezTo>
                          <a:pt x="201" y="198"/>
                          <a:pt x="202" y="201"/>
                          <a:pt x="200" y="197"/>
                        </a:cubicBezTo>
                        <a:cubicBezTo>
                          <a:pt x="198" y="192"/>
                          <a:pt x="199" y="194"/>
                          <a:pt x="196" y="191"/>
                        </a:cubicBezTo>
                        <a:cubicBezTo>
                          <a:pt x="193" y="188"/>
                          <a:pt x="191" y="191"/>
                          <a:pt x="193" y="187"/>
                        </a:cubicBezTo>
                        <a:cubicBezTo>
                          <a:pt x="195" y="183"/>
                          <a:pt x="194" y="187"/>
                          <a:pt x="195" y="183"/>
                        </a:cubicBezTo>
                        <a:cubicBezTo>
                          <a:pt x="196" y="178"/>
                          <a:pt x="194" y="178"/>
                          <a:pt x="197" y="176"/>
                        </a:cubicBezTo>
                        <a:cubicBezTo>
                          <a:pt x="200" y="174"/>
                          <a:pt x="202" y="173"/>
                          <a:pt x="201" y="171"/>
                        </a:cubicBezTo>
                        <a:cubicBezTo>
                          <a:pt x="201" y="168"/>
                          <a:pt x="201" y="167"/>
                          <a:pt x="201" y="165"/>
                        </a:cubicBezTo>
                        <a:cubicBezTo>
                          <a:pt x="200" y="164"/>
                          <a:pt x="197" y="161"/>
                          <a:pt x="197" y="160"/>
                        </a:cubicBezTo>
                        <a:cubicBezTo>
                          <a:pt x="197" y="159"/>
                          <a:pt x="197" y="160"/>
                          <a:pt x="195" y="157"/>
                        </a:cubicBezTo>
                        <a:cubicBezTo>
                          <a:pt x="193" y="154"/>
                          <a:pt x="191" y="152"/>
                          <a:pt x="191" y="152"/>
                        </a:cubicBezTo>
                        <a:cubicBezTo>
                          <a:pt x="191" y="152"/>
                          <a:pt x="191" y="145"/>
                          <a:pt x="191" y="143"/>
                        </a:cubicBezTo>
                        <a:cubicBezTo>
                          <a:pt x="191" y="140"/>
                          <a:pt x="190" y="144"/>
                          <a:pt x="191" y="140"/>
                        </a:cubicBezTo>
                        <a:cubicBezTo>
                          <a:pt x="192" y="136"/>
                          <a:pt x="192" y="133"/>
                          <a:pt x="192" y="133"/>
                        </a:cubicBezTo>
                        <a:cubicBezTo>
                          <a:pt x="192" y="133"/>
                          <a:pt x="187" y="130"/>
                          <a:pt x="185" y="130"/>
                        </a:cubicBezTo>
                        <a:cubicBezTo>
                          <a:pt x="183" y="131"/>
                          <a:pt x="183" y="134"/>
                          <a:pt x="180" y="131"/>
                        </a:cubicBezTo>
                        <a:cubicBezTo>
                          <a:pt x="178" y="129"/>
                          <a:pt x="178" y="127"/>
                          <a:pt x="177" y="127"/>
                        </a:cubicBezTo>
                        <a:cubicBezTo>
                          <a:pt x="176" y="126"/>
                          <a:pt x="174" y="126"/>
                          <a:pt x="173" y="127"/>
                        </a:cubicBezTo>
                        <a:cubicBezTo>
                          <a:pt x="171" y="128"/>
                          <a:pt x="167" y="128"/>
                          <a:pt x="164" y="130"/>
                        </a:cubicBezTo>
                        <a:cubicBezTo>
                          <a:pt x="161" y="131"/>
                          <a:pt x="160" y="131"/>
                          <a:pt x="157" y="131"/>
                        </a:cubicBezTo>
                        <a:cubicBezTo>
                          <a:pt x="153" y="131"/>
                          <a:pt x="148" y="132"/>
                          <a:pt x="145" y="130"/>
                        </a:cubicBezTo>
                        <a:cubicBezTo>
                          <a:pt x="142" y="129"/>
                          <a:pt x="142" y="131"/>
                          <a:pt x="140" y="128"/>
                        </a:cubicBezTo>
                        <a:cubicBezTo>
                          <a:pt x="139" y="124"/>
                          <a:pt x="140" y="125"/>
                          <a:pt x="137" y="123"/>
                        </a:cubicBezTo>
                        <a:cubicBezTo>
                          <a:pt x="135" y="122"/>
                          <a:pt x="134" y="123"/>
                          <a:pt x="134" y="120"/>
                        </a:cubicBezTo>
                        <a:cubicBezTo>
                          <a:pt x="133" y="117"/>
                          <a:pt x="135" y="118"/>
                          <a:pt x="133" y="115"/>
                        </a:cubicBezTo>
                        <a:cubicBezTo>
                          <a:pt x="130" y="112"/>
                          <a:pt x="134" y="116"/>
                          <a:pt x="130" y="112"/>
                        </a:cubicBezTo>
                        <a:cubicBezTo>
                          <a:pt x="127" y="108"/>
                          <a:pt x="125" y="112"/>
                          <a:pt x="127" y="108"/>
                        </a:cubicBezTo>
                        <a:cubicBezTo>
                          <a:pt x="128" y="105"/>
                          <a:pt x="129" y="107"/>
                          <a:pt x="129" y="103"/>
                        </a:cubicBezTo>
                        <a:cubicBezTo>
                          <a:pt x="129" y="99"/>
                          <a:pt x="135" y="105"/>
                          <a:pt x="131" y="97"/>
                        </a:cubicBezTo>
                        <a:cubicBezTo>
                          <a:pt x="128" y="89"/>
                          <a:pt x="127" y="91"/>
                          <a:pt x="130" y="85"/>
                        </a:cubicBezTo>
                        <a:cubicBezTo>
                          <a:pt x="134" y="79"/>
                          <a:pt x="138" y="77"/>
                          <a:pt x="138" y="76"/>
                        </a:cubicBezTo>
                        <a:cubicBezTo>
                          <a:pt x="139" y="74"/>
                          <a:pt x="140" y="71"/>
                          <a:pt x="142" y="70"/>
                        </a:cubicBezTo>
                        <a:cubicBezTo>
                          <a:pt x="143" y="69"/>
                          <a:pt x="142" y="68"/>
                          <a:pt x="145" y="68"/>
                        </a:cubicBezTo>
                        <a:cubicBezTo>
                          <a:pt x="148" y="69"/>
                          <a:pt x="151" y="67"/>
                          <a:pt x="153" y="65"/>
                        </a:cubicBezTo>
                        <a:cubicBezTo>
                          <a:pt x="155" y="63"/>
                          <a:pt x="158" y="61"/>
                          <a:pt x="159" y="60"/>
                        </a:cubicBezTo>
                        <a:cubicBezTo>
                          <a:pt x="160" y="60"/>
                          <a:pt x="160" y="61"/>
                          <a:pt x="163" y="60"/>
                        </a:cubicBezTo>
                        <a:cubicBezTo>
                          <a:pt x="166" y="59"/>
                          <a:pt x="166" y="59"/>
                          <a:pt x="168" y="59"/>
                        </a:cubicBezTo>
                        <a:cubicBezTo>
                          <a:pt x="170" y="59"/>
                          <a:pt x="166" y="60"/>
                          <a:pt x="172" y="59"/>
                        </a:cubicBezTo>
                        <a:cubicBezTo>
                          <a:pt x="178" y="58"/>
                          <a:pt x="176" y="58"/>
                          <a:pt x="178" y="58"/>
                        </a:cubicBezTo>
                        <a:cubicBezTo>
                          <a:pt x="179" y="58"/>
                          <a:pt x="178" y="58"/>
                          <a:pt x="180" y="58"/>
                        </a:cubicBezTo>
                        <a:cubicBezTo>
                          <a:pt x="183" y="59"/>
                          <a:pt x="182" y="54"/>
                          <a:pt x="183" y="59"/>
                        </a:cubicBezTo>
                        <a:cubicBezTo>
                          <a:pt x="183" y="63"/>
                          <a:pt x="181" y="66"/>
                          <a:pt x="185" y="66"/>
                        </a:cubicBezTo>
                        <a:cubicBezTo>
                          <a:pt x="189" y="66"/>
                          <a:pt x="185" y="66"/>
                          <a:pt x="189" y="66"/>
                        </a:cubicBezTo>
                        <a:cubicBezTo>
                          <a:pt x="193" y="66"/>
                          <a:pt x="192" y="67"/>
                          <a:pt x="194" y="68"/>
                        </a:cubicBezTo>
                        <a:cubicBezTo>
                          <a:pt x="196" y="69"/>
                          <a:pt x="197" y="70"/>
                          <a:pt x="200" y="70"/>
                        </a:cubicBezTo>
                        <a:cubicBezTo>
                          <a:pt x="202" y="70"/>
                          <a:pt x="198" y="75"/>
                          <a:pt x="202" y="70"/>
                        </a:cubicBezTo>
                        <a:cubicBezTo>
                          <a:pt x="207" y="66"/>
                          <a:pt x="199" y="65"/>
                          <a:pt x="207" y="66"/>
                        </a:cubicBezTo>
                        <a:cubicBezTo>
                          <a:pt x="214" y="67"/>
                          <a:pt x="215" y="68"/>
                          <a:pt x="217" y="68"/>
                        </a:cubicBezTo>
                        <a:cubicBezTo>
                          <a:pt x="218" y="67"/>
                          <a:pt x="218" y="68"/>
                          <a:pt x="221" y="67"/>
                        </a:cubicBezTo>
                        <a:cubicBezTo>
                          <a:pt x="225" y="65"/>
                          <a:pt x="225" y="65"/>
                          <a:pt x="226" y="66"/>
                        </a:cubicBezTo>
                        <a:cubicBezTo>
                          <a:pt x="228" y="66"/>
                          <a:pt x="228" y="69"/>
                          <a:pt x="229" y="66"/>
                        </a:cubicBezTo>
                        <a:cubicBezTo>
                          <a:pt x="230" y="63"/>
                          <a:pt x="233" y="64"/>
                          <a:pt x="229" y="62"/>
                        </a:cubicBezTo>
                        <a:cubicBezTo>
                          <a:pt x="225" y="61"/>
                          <a:pt x="224" y="63"/>
                          <a:pt x="223" y="60"/>
                        </a:cubicBezTo>
                        <a:cubicBezTo>
                          <a:pt x="222" y="58"/>
                          <a:pt x="226" y="58"/>
                          <a:pt x="222" y="58"/>
                        </a:cubicBezTo>
                        <a:cubicBezTo>
                          <a:pt x="219" y="57"/>
                          <a:pt x="219" y="57"/>
                          <a:pt x="216" y="56"/>
                        </a:cubicBezTo>
                        <a:cubicBezTo>
                          <a:pt x="213" y="55"/>
                          <a:pt x="210" y="59"/>
                          <a:pt x="209" y="56"/>
                        </a:cubicBezTo>
                        <a:cubicBezTo>
                          <a:pt x="208" y="53"/>
                          <a:pt x="203" y="58"/>
                          <a:pt x="208" y="53"/>
                        </a:cubicBezTo>
                        <a:cubicBezTo>
                          <a:pt x="214" y="48"/>
                          <a:pt x="212" y="46"/>
                          <a:pt x="215" y="47"/>
                        </a:cubicBezTo>
                        <a:cubicBezTo>
                          <a:pt x="219" y="48"/>
                          <a:pt x="218" y="51"/>
                          <a:pt x="220" y="49"/>
                        </a:cubicBezTo>
                        <a:cubicBezTo>
                          <a:pt x="222" y="47"/>
                          <a:pt x="227" y="46"/>
                          <a:pt x="222" y="43"/>
                        </a:cubicBezTo>
                        <a:cubicBezTo>
                          <a:pt x="218" y="40"/>
                          <a:pt x="221" y="41"/>
                          <a:pt x="217" y="40"/>
                        </a:cubicBezTo>
                        <a:cubicBezTo>
                          <a:pt x="213" y="38"/>
                          <a:pt x="209" y="47"/>
                          <a:pt x="207" y="46"/>
                        </a:cubicBezTo>
                        <a:cubicBezTo>
                          <a:pt x="205" y="44"/>
                          <a:pt x="204" y="43"/>
                          <a:pt x="202" y="44"/>
                        </a:cubicBezTo>
                        <a:cubicBezTo>
                          <a:pt x="201" y="45"/>
                          <a:pt x="201" y="48"/>
                          <a:pt x="201" y="51"/>
                        </a:cubicBezTo>
                        <a:cubicBezTo>
                          <a:pt x="201" y="54"/>
                          <a:pt x="203" y="54"/>
                          <a:pt x="199" y="52"/>
                        </a:cubicBezTo>
                        <a:cubicBezTo>
                          <a:pt x="195" y="50"/>
                          <a:pt x="203" y="51"/>
                          <a:pt x="194" y="48"/>
                        </a:cubicBezTo>
                        <a:cubicBezTo>
                          <a:pt x="184" y="44"/>
                          <a:pt x="181" y="45"/>
                          <a:pt x="180" y="46"/>
                        </a:cubicBezTo>
                        <a:cubicBezTo>
                          <a:pt x="179" y="48"/>
                          <a:pt x="177" y="47"/>
                          <a:pt x="176" y="48"/>
                        </a:cubicBezTo>
                        <a:cubicBezTo>
                          <a:pt x="175" y="49"/>
                          <a:pt x="179" y="52"/>
                          <a:pt x="175" y="49"/>
                        </a:cubicBezTo>
                        <a:cubicBezTo>
                          <a:pt x="171" y="47"/>
                          <a:pt x="167" y="51"/>
                          <a:pt x="167" y="51"/>
                        </a:cubicBezTo>
                        <a:cubicBezTo>
                          <a:pt x="167" y="51"/>
                          <a:pt x="165" y="50"/>
                          <a:pt x="164" y="51"/>
                        </a:cubicBezTo>
                        <a:cubicBezTo>
                          <a:pt x="162" y="53"/>
                          <a:pt x="159" y="54"/>
                          <a:pt x="157" y="53"/>
                        </a:cubicBezTo>
                        <a:cubicBezTo>
                          <a:pt x="155" y="52"/>
                          <a:pt x="151" y="54"/>
                          <a:pt x="154" y="49"/>
                        </a:cubicBezTo>
                        <a:cubicBezTo>
                          <a:pt x="158" y="44"/>
                          <a:pt x="155" y="47"/>
                          <a:pt x="161" y="45"/>
                        </a:cubicBezTo>
                        <a:cubicBezTo>
                          <a:pt x="166" y="42"/>
                          <a:pt x="175" y="42"/>
                          <a:pt x="167" y="40"/>
                        </a:cubicBezTo>
                        <a:cubicBezTo>
                          <a:pt x="160" y="39"/>
                          <a:pt x="171" y="39"/>
                          <a:pt x="162" y="34"/>
                        </a:cubicBezTo>
                        <a:cubicBezTo>
                          <a:pt x="152" y="30"/>
                          <a:pt x="152" y="36"/>
                          <a:pt x="152" y="30"/>
                        </a:cubicBezTo>
                        <a:cubicBezTo>
                          <a:pt x="153" y="23"/>
                          <a:pt x="152" y="23"/>
                          <a:pt x="150" y="23"/>
                        </a:cubicBezTo>
                        <a:cubicBezTo>
                          <a:pt x="148" y="24"/>
                          <a:pt x="142" y="25"/>
                          <a:pt x="139" y="25"/>
                        </a:cubicBezTo>
                        <a:cubicBezTo>
                          <a:pt x="137" y="26"/>
                          <a:pt x="140" y="28"/>
                          <a:pt x="136" y="25"/>
                        </a:cubicBezTo>
                        <a:cubicBezTo>
                          <a:pt x="131" y="22"/>
                          <a:pt x="130" y="26"/>
                          <a:pt x="131" y="22"/>
                        </a:cubicBezTo>
                        <a:cubicBezTo>
                          <a:pt x="133" y="19"/>
                          <a:pt x="133" y="18"/>
                          <a:pt x="136" y="16"/>
                        </a:cubicBezTo>
                        <a:cubicBezTo>
                          <a:pt x="138" y="13"/>
                          <a:pt x="138" y="5"/>
                          <a:pt x="144" y="8"/>
                        </a:cubicBezTo>
                        <a:cubicBezTo>
                          <a:pt x="151" y="11"/>
                          <a:pt x="148" y="10"/>
                          <a:pt x="154" y="11"/>
                        </a:cubicBezTo>
                        <a:cubicBezTo>
                          <a:pt x="159" y="11"/>
                          <a:pt x="161" y="10"/>
                          <a:pt x="161" y="9"/>
                        </a:cubicBezTo>
                        <a:cubicBezTo>
                          <a:pt x="161" y="8"/>
                          <a:pt x="155" y="5"/>
                          <a:pt x="155" y="5"/>
                        </a:cubicBezTo>
                        <a:cubicBezTo>
                          <a:pt x="155" y="5"/>
                          <a:pt x="153" y="6"/>
                          <a:pt x="154" y="5"/>
                        </a:cubicBezTo>
                        <a:cubicBezTo>
                          <a:pt x="155" y="4"/>
                          <a:pt x="156" y="2"/>
                          <a:pt x="156" y="2"/>
                        </a:cubicBezTo>
                        <a:cubicBezTo>
                          <a:pt x="154" y="0"/>
                          <a:pt x="154" y="0"/>
                          <a:pt x="154" y="0"/>
                        </a:cubicBezTo>
                        <a:cubicBezTo>
                          <a:pt x="154" y="0"/>
                          <a:pt x="136" y="0"/>
                          <a:pt x="131" y="1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68" name="Group 181"/>
              <p:cNvGrpSpPr/>
              <p:nvPr/>
            </p:nvGrpSpPr>
            <p:grpSpPr>
              <a:xfrm>
                <a:off x="5211009" y="2151693"/>
                <a:ext cx="448719" cy="491590"/>
                <a:chOff x="5632271" y="2338443"/>
                <a:chExt cx="448719" cy="491590"/>
              </a:xfrm>
            </p:grpSpPr>
            <p:grpSp>
              <p:nvGrpSpPr>
                <p:cNvPr id="69" name="Group 145"/>
                <p:cNvGrpSpPr/>
                <p:nvPr/>
              </p:nvGrpSpPr>
              <p:grpSpPr>
                <a:xfrm>
                  <a:off x="5660852" y="2338443"/>
                  <a:ext cx="420138" cy="491590"/>
                  <a:chOff x="5781675" y="2378075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70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5781675" y="2378075"/>
                    <a:ext cx="466725" cy="466725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71" name="Freeform 33"/>
                  <p:cNvSpPr/>
                  <p:nvPr/>
                </p:nvSpPr>
                <p:spPr bwMode="auto">
                  <a:xfrm>
                    <a:off x="5899150" y="2813050"/>
                    <a:ext cx="120650" cy="111125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7" y="70"/>
                      </a:cxn>
                      <a:cxn ang="0">
                        <a:pos x="76" y="11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76" h="70">
                        <a:moveTo>
                          <a:pt x="0" y="0"/>
                        </a:moveTo>
                        <a:lnTo>
                          <a:pt x="7" y="70"/>
                        </a:lnTo>
                        <a:lnTo>
                          <a:pt x="76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72" name="Freeform 59"/>
                <p:cNvSpPr>
                  <a:spLocks noEditPoints="1"/>
                </p:cNvSpPr>
                <p:nvPr/>
              </p:nvSpPr>
              <p:spPr bwMode="auto">
                <a:xfrm>
                  <a:off x="5632271" y="2412753"/>
                  <a:ext cx="398703" cy="262944"/>
                </a:xfrm>
                <a:custGeom>
                  <a:avLst/>
                  <a:gdLst/>
                  <a:ahLst/>
                  <a:cxnLst>
                    <a:cxn ang="0">
                      <a:pos x="333" y="51"/>
                    </a:cxn>
                    <a:cxn ang="0">
                      <a:pos x="259" y="0"/>
                    </a:cxn>
                    <a:cxn ang="0">
                      <a:pos x="170" y="225"/>
                    </a:cxn>
                    <a:cxn ang="0">
                      <a:pos x="269" y="133"/>
                    </a:cxn>
                    <a:cxn ang="0">
                      <a:pos x="333" y="51"/>
                    </a:cxn>
                    <a:cxn ang="0">
                      <a:pos x="140" y="41"/>
                    </a:cxn>
                    <a:cxn ang="0">
                      <a:pos x="155" y="56"/>
                    </a:cxn>
                    <a:cxn ang="0">
                      <a:pos x="140" y="71"/>
                    </a:cxn>
                    <a:cxn ang="0">
                      <a:pos x="125" y="56"/>
                    </a:cxn>
                    <a:cxn ang="0">
                      <a:pos x="140" y="41"/>
                    </a:cxn>
                    <a:cxn ang="0">
                      <a:pos x="105" y="101"/>
                    </a:cxn>
                    <a:cxn ang="0">
                      <a:pos x="125" y="81"/>
                    </a:cxn>
                    <a:cxn ang="0">
                      <a:pos x="145" y="101"/>
                    </a:cxn>
                    <a:cxn ang="0">
                      <a:pos x="125" y="121"/>
                    </a:cxn>
                    <a:cxn ang="0">
                      <a:pos x="105" y="101"/>
                    </a:cxn>
                    <a:cxn ang="0">
                      <a:pos x="139" y="174"/>
                    </a:cxn>
                    <a:cxn ang="0">
                      <a:pos x="116" y="151"/>
                    </a:cxn>
                    <a:cxn ang="0">
                      <a:pos x="139" y="128"/>
                    </a:cxn>
                    <a:cxn ang="0">
                      <a:pos x="162" y="151"/>
                    </a:cxn>
                    <a:cxn ang="0">
                      <a:pos x="139" y="174"/>
                    </a:cxn>
                    <a:cxn ang="0">
                      <a:pos x="180" y="213"/>
                    </a:cxn>
                    <a:cxn ang="0">
                      <a:pos x="155" y="188"/>
                    </a:cxn>
                    <a:cxn ang="0">
                      <a:pos x="180" y="163"/>
                    </a:cxn>
                    <a:cxn ang="0">
                      <a:pos x="205" y="188"/>
                    </a:cxn>
                    <a:cxn ang="0">
                      <a:pos x="180" y="213"/>
                    </a:cxn>
                    <a:cxn ang="0">
                      <a:pos x="282" y="98"/>
                    </a:cxn>
                    <a:cxn ang="0">
                      <a:pos x="252" y="68"/>
                    </a:cxn>
                    <a:cxn ang="0">
                      <a:pos x="282" y="38"/>
                    </a:cxn>
                    <a:cxn ang="0">
                      <a:pos x="312" y="68"/>
                    </a:cxn>
                    <a:cxn ang="0">
                      <a:pos x="282" y="98"/>
                    </a:cxn>
                  </a:cxnLst>
                  <a:rect l="0" t="0" r="r" b="b"/>
                  <a:pathLst>
                    <a:path w="349" h="230">
                      <a:moveTo>
                        <a:pt x="333" y="51"/>
                      </a:moveTo>
                      <a:cubicBezTo>
                        <a:pt x="317" y="6"/>
                        <a:pt x="259" y="0"/>
                        <a:pt x="259" y="0"/>
                      </a:cubicBezTo>
                      <a:cubicBezTo>
                        <a:pt x="0" y="4"/>
                        <a:pt x="103" y="220"/>
                        <a:pt x="170" y="225"/>
                      </a:cubicBezTo>
                      <a:cubicBezTo>
                        <a:pt x="237" y="230"/>
                        <a:pt x="227" y="150"/>
                        <a:pt x="269" y="133"/>
                      </a:cubicBezTo>
                      <a:cubicBezTo>
                        <a:pt x="312" y="116"/>
                        <a:pt x="349" y="96"/>
                        <a:pt x="333" y="51"/>
                      </a:cubicBezTo>
                      <a:close/>
                      <a:moveTo>
                        <a:pt x="140" y="41"/>
                      </a:moveTo>
                      <a:cubicBezTo>
                        <a:pt x="148" y="41"/>
                        <a:pt x="155" y="48"/>
                        <a:pt x="155" y="56"/>
                      </a:cubicBezTo>
                      <a:cubicBezTo>
                        <a:pt x="155" y="65"/>
                        <a:pt x="148" y="71"/>
                        <a:pt x="140" y="71"/>
                      </a:cubicBezTo>
                      <a:cubicBezTo>
                        <a:pt x="131" y="71"/>
                        <a:pt x="125" y="65"/>
                        <a:pt x="125" y="56"/>
                      </a:cubicBezTo>
                      <a:cubicBezTo>
                        <a:pt x="125" y="48"/>
                        <a:pt x="131" y="41"/>
                        <a:pt x="140" y="41"/>
                      </a:cubicBezTo>
                      <a:close/>
                      <a:moveTo>
                        <a:pt x="105" y="101"/>
                      </a:moveTo>
                      <a:cubicBezTo>
                        <a:pt x="105" y="90"/>
                        <a:pt x="114" y="81"/>
                        <a:pt x="125" y="81"/>
                      </a:cubicBezTo>
                      <a:cubicBezTo>
                        <a:pt x="136" y="81"/>
                        <a:pt x="145" y="90"/>
                        <a:pt x="145" y="101"/>
                      </a:cubicBezTo>
                      <a:cubicBezTo>
                        <a:pt x="145" y="112"/>
                        <a:pt x="136" y="121"/>
                        <a:pt x="125" y="121"/>
                      </a:cubicBezTo>
                      <a:cubicBezTo>
                        <a:pt x="114" y="121"/>
                        <a:pt x="105" y="112"/>
                        <a:pt x="105" y="101"/>
                      </a:cubicBezTo>
                      <a:close/>
                      <a:moveTo>
                        <a:pt x="139" y="174"/>
                      </a:moveTo>
                      <a:cubicBezTo>
                        <a:pt x="126" y="174"/>
                        <a:pt x="116" y="164"/>
                        <a:pt x="116" y="151"/>
                      </a:cubicBezTo>
                      <a:cubicBezTo>
                        <a:pt x="116" y="138"/>
                        <a:pt x="126" y="128"/>
                        <a:pt x="139" y="128"/>
                      </a:cubicBezTo>
                      <a:cubicBezTo>
                        <a:pt x="151" y="128"/>
                        <a:pt x="162" y="138"/>
                        <a:pt x="162" y="151"/>
                      </a:cubicBezTo>
                      <a:cubicBezTo>
                        <a:pt x="162" y="164"/>
                        <a:pt x="151" y="174"/>
                        <a:pt x="139" y="174"/>
                      </a:cubicBezTo>
                      <a:close/>
                      <a:moveTo>
                        <a:pt x="180" y="213"/>
                      </a:moveTo>
                      <a:cubicBezTo>
                        <a:pt x="166" y="213"/>
                        <a:pt x="155" y="202"/>
                        <a:pt x="155" y="188"/>
                      </a:cubicBezTo>
                      <a:cubicBezTo>
                        <a:pt x="155" y="175"/>
                        <a:pt x="166" y="163"/>
                        <a:pt x="180" y="163"/>
                      </a:cubicBezTo>
                      <a:cubicBezTo>
                        <a:pt x="194" y="163"/>
                        <a:pt x="205" y="175"/>
                        <a:pt x="205" y="188"/>
                      </a:cubicBezTo>
                      <a:cubicBezTo>
                        <a:pt x="205" y="202"/>
                        <a:pt x="194" y="213"/>
                        <a:pt x="180" y="213"/>
                      </a:cubicBezTo>
                      <a:close/>
                      <a:moveTo>
                        <a:pt x="282" y="98"/>
                      </a:moveTo>
                      <a:cubicBezTo>
                        <a:pt x="265" y="98"/>
                        <a:pt x="252" y="84"/>
                        <a:pt x="252" y="68"/>
                      </a:cubicBezTo>
                      <a:cubicBezTo>
                        <a:pt x="252" y="51"/>
                        <a:pt x="265" y="38"/>
                        <a:pt x="282" y="38"/>
                      </a:cubicBezTo>
                      <a:cubicBezTo>
                        <a:pt x="298" y="38"/>
                        <a:pt x="312" y="51"/>
                        <a:pt x="312" y="68"/>
                      </a:cubicBezTo>
                      <a:cubicBezTo>
                        <a:pt x="312" y="84"/>
                        <a:pt x="298" y="98"/>
                        <a:pt x="282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73" name="Group 190"/>
              <p:cNvGrpSpPr/>
              <p:nvPr/>
            </p:nvGrpSpPr>
            <p:grpSpPr>
              <a:xfrm>
                <a:off x="5001768" y="1626364"/>
                <a:ext cx="503023" cy="588765"/>
                <a:chOff x="5262149" y="1683942"/>
                <a:chExt cx="503023" cy="588765"/>
              </a:xfrm>
            </p:grpSpPr>
            <p:grpSp>
              <p:nvGrpSpPr>
                <p:cNvPr id="74" name="Group 146"/>
                <p:cNvGrpSpPr/>
                <p:nvPr/>
              </p:nvGrpSpPr>
              <p:grpSpPr>
                <a:xfrm>
                  <a:off x="5262149" y="1683944"/>
                  <a:ext cx="503023" cy="588766"/>
                  <a:chOff x="5338763" y="1651000"/>
                  <a:chExt cx="558800" cy="654050"/>
                </a:xfrm>
                <a:solidFill>
                  <a:schemeClr val="accent3"/>
                </a:solidFill>
              </p:grpSpPr>
              <p:sp>
                <p:nvSpPr>
                  <p:cNvPr id="75" name="Oval 48"/>
                  <p:cNvSpPr>
                    <a:spLocks noChangeArrowheads="1"/>
                  </p:cNvSpPr>
                  <p:nvPr/>
                </p:nvSpPr>
                <p:spPr bwMode="auto">
                  <a:xfrm>
                    <a:off x="5338763" y="1651000"/>
                    <a:ext cx="558800" cy="5588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76" name="Freeform 49"/>
                  <p:cNvSpPr/>
                  <p:nvPr/>
                </p:nvSpPr>
                <p:spPr bwMode="auto">
                  <a:xfrm>
                    <a:off x="5480050" y="2171700"/>
                    <a:ext cx="142875" cy="13335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7" y="84"/>
                      </a:cxn>
                      <a:cxn ang="0">
                        <a:pos x="90" y="14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90" h="84">
                        <a:moveTo>
                          <a:pt x="0" y="0"/>
                        </a:moveTo>
                        <a:lnTo>
                          <a:pt x="7" y="84"/>
                        </a:lnTo>
                        <a:lnTo>
                          <a:pt x="90" y="1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24" name="Group 147"/>
                <p:cNvGrpSpPr/>
                <p:nvPr/>
              </p:nvGrpSpPr>
              <p:grpSpPr>
                <a:xfrm>
                  <a:off x="5403626" y="1752531"/>
                  <a:ext cx="235792" cy="347256"/>
                  <a:chOff x="5495925" y="1727200"/>
                  <a:chExt cx="261938" cy="385763"/>
                </a:xfrm>
              </p:grpSpPr>
              <p:sp>
                <p:nvSpPr>
                  <p:cNvPr id="77" name="Oval 60"/>
                  <p:cNvSpPr>
                    <a:spLocks noChangeArrowheads="1"/>
                  </p:cNvSpPr>
                  <p:nvPr/>
                </p:nvSpPr>
                <p:spPr bwMode="auto">
                  <a:xfrm>
                    <a:off x="5586413" y="1757363"/>
                    <a:ext cx="88900" cy="88900"/>
                  </a:xfrm>
                  <a:prstGeom prst="ellipse">
                    <a:avLst/>
                  </a:pr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78" name="Freeform 61"/>
                  <p:cNvSpPr/>
                  <p:nvPr/>
                </p:nvSpPr>
                <p:spPr bwMode="auto">
                  <a:xfrm>
                    <a:off x="5618163" y="1824038"/>
                    <a:ext cx="139700" cy="288925"/>
                  </a:xfrm>
                  <a:custGeom>
                    <a:avLst/>
                    <a:gdLst/>
                    <a:ahLst/>
                    <a:cxnLst>
                      <a:cxn ang="0">
                        <a:pos x="0" y="6"/>
                      </a:cxn>
                      <a:cxn ang="0">
                        <a:pos x="73" y="198"/>
                      </a:cxn>
                      <a:cxn ang="0">
                        <a:pos x="107" y="229"/>
                      </a:cxn>
                      <a:cxn ang="0">
                        <a:pos x="24" y="0"/>
                      </a:cxn>
                      <a:cxn ang="0">
                        <a:pos x="0" y="6"/>
                      </a:cxn>
                    </a:cxnLst>
                    <a:rect l="0" t="0" r="r" b="b"/>
                    <a:pathLst>
                      <a:path w="110" h="229">
                        <a:moveTo>
                          <a:pt x="0" y="6"/>
                        </a:moveTo>
                        <a:cubicBezTo>
                          <a:pt x="0" y="8"/>
                          <a:pt x="73" y="198"/>
                          <a:pt x="73" y="198"/>
                        </a:cubicBezTo>
                        <a:cubicBezTo>
                          <a:pt x="73" y="198"/>
                          <a:pt x="103" y="229"/>
                          <a:pt x="107" y="229"/>
                        </a:cubicBezTo>
                        <a:cubicBezTo>
                          <a:pt x="110" y="229"/>
                          <a:pt x="24" y="0"/>
                          <a:pt x="24" y="0"/>
                        </a:cubicBezTo>
                        <a:lnTo>
                          <a:pt x="0" y="6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79" name="Freeform 62"/>
                  <p:cNvSpPr/>
                  <p:nvPr/>
                </p:nvSpPr>
                <p:spPr bwMode="auto">
                  <a:xfrm>
                    <a:off x="5495925" y="1824038"/>
                    <a:ext cx="149225" cy="285750"/>
                  </a:xfrm>
                  <a:custGeom>
                    <a:avLst/>
                    <a:gdLst/>
                    <a:ahLst/>
                    <a:cxnLst>
                      <a:cxn ang="0">
                        <a:pos x="93" y="8"/>
                      </a:cxn>
                      <a:cxn ang="0">
                        <a:pos x="25" y="155"/>
                      </a:cxn>
                      <a:cxn ang="0">
                        <a:pos x="0" y="180"/>
                      </a:cxn>
                      <a:cxn ang="0">
                        <a:pos x="8" y="146"/>
                      </a:cxn>
                      <a:cxn ang="0">
                        <a:pos x="73" y="0"/>
                      </a:cxn>
                      <a:cxn ang="0">
                        <a:pos x="94" y="6"/>
                      </a:cxn>
                      <a:cxn ang="0">
                        <a:pos x="93" y="8"/>
                      </a:cxn>
                    </a:cxnLst>
                    <a:rect l="0" t="0" r="r" b="b"/>
                    <a:pathLst>
                      <a:path w="94" h="180">
                        <a:moveTo>
                          <a:pt x="93" y="8"/>
                        </a:moveTo>
                        <a:lnTo>
                          <a:pt x="25" y="155"/>
                        </a:lnTo>
                        <a:lnTo>
                          <a:pt x="0" y="180"/>
                        </a:lnTo>
                        <a:lnTo>
                          <a:pt x="8" y="146"/>
                        </a:lnTo>
                        <a:lnTo>
                          <a:pt x="73" y="0"/>
                        </a:lnTo>
                        <a:lnTo>
                          <a:pt x="94" y="6"/>
                        </a:lnTo>
                        <a:lnTo>
                          <a:pt x="93" y="8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0" name="Freeform 63"/>
                  <p:cNvSpPr/>
                  <p:nvPr/>
                </p:nvSpPr>
                <p:spPr bwMode="auto">
                  <a:xfrm>
                    <a:off x="5495925" y="1824038"/>
                    <a:ext cx="149225" cy="285750"/>
                  </a:xfrm>
                  <a:custGeom>
                    <a:avLst/>
                    <a:gdLst/>
                    <a:ahLst/>
                    <a:cxnLst>
                      <a:cxn ang="0">
                        <a:pos x="93" y="8"/>
                      </a:cxn>
                      <a:cxn ang="0">
                        <a:pos x="25" y="155"/>
                      </a:cxn>
                      <a:cxn ang="0">
                        <a:pos x="0" y="180"/>
                      </a:cxn>
                      <a:cxn ang="0">
                        <a:pos x="8" y="146"/>
                      </a:cxn>
                      <a:cxn ang="0">
                        <a:pos x="73" y="0"/>
                      </a:cxn>
                      <a:cxn ang="0">
                        <a:pos x="94" y="6"/>
                      </a:cxn>
                    </a:cxnLst>
                    <a:rect l="0" t="0" r="r" b="b"/>
                    <a:pathLst>
                      <a:path w="94" h="180">
                        <a:moveTo>
                          <a:pt x="93" y="8"/>
                        </a:moveTo>
                        <a:lnTo>
                          <a:pt x="25" y="155"/>
                        </a:lnTo>
                        <a:lnTo>
                          <a:pt x="0" y="180"/>
                        </a:lnTo>
                        <a:lnTo>
                          <a:pt x="8" y="146"/>
                        </a:lnTo>
                        <a:lnTo>
                          <a:pt x="73" y="0"/>
                        </a:lnTo>
                        <a:lnTo>
                          <a:pt x="94" y="6"/>
                        </a:lnTo>
                      </a:path>
                    </a:pathLst>
                  </a:custGeom>
                  <a:no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1" name="Freeform 64"/>
                  <p:cNvSpPr/>
                  <p:nvPr/>
                </p:nvSpPr>
                <p:spPr bwMode="auto">
                  <a:xfrm>
                    <a:off x="5626100" y="1727200"/>
                    <a:ext cx="15875" cy="47625"/>
                  </a:xfrm>
                  <a:custGeom>
                    <a:avLst/>
                    <a:gdLst/>
                    <a:ahLst/>
                    <a:cxnLst>
                      <a:cxn ang="0">
                        <a:pos x="13" y="32"/>
                      </a:cxn>
                      <a:cxn ang="0">
                        <a:pos x="7" y="38"/>
                      </a:cxn>
                      <a:cxn ang="0">
                        <a:pos x="7" y="38"/>
                      </a:cxn>
                      <a:cxn ang="0">
                        <a:pos x="0" y="32"/>
                      </a:cxn>
                      <a:cxn ang="0">
                        <a:pos x="0" y="6"/>
                      </a:cxn>
                      <a:cxn ang="0">
                        <a:pos x="7" y="0"/>
                      </a:cxn>
                      <a:cxn ang="0">
                        <a:pos x="7" y="0"/>
                      </a:cxn>
                      <a:cxn ang="0">
                        <a:pos x="13" y="6"/>
                      </a:cxn>
                      <a:cxn ang="0">
                        <a:pos x="13" y="32"/>
                      </a:cxn>
                    </a:cxnLst>
                    <a:rect l="0" t="0" r="r" b="b"/>
                    <a:pathLst>
                      <a:path w="13" h="38">
                        <a:moveTo>
                          <a:pt x="13" y="32"/>
                        </a:moveTo>
                        <a:cubicBezTo>
                          <a:pt x="13" y="35"/>
                          <a:pt x="10" y="38"/>
                          <a:pt x="7" y="38"/>
                        </a:cubicBezTo>
                        <a:cubicBezTo>
                          <a:pt x="7" y="38"/>
                          <a:pt x="7" y="38"/>
                          <a:pt x="7" y="38"/>
                        </a:cubicBezTo>
                        <a:cubicBezTo>
                          <a:pt x="3" y="38"/>
                          <a:pt x="0" y="35"/>
                          <a:pt x="0" y="32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2"/>
                          <a:pt x="3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10" y="0"/>
                          <a:pt x="13" y="2"/>
                          <a:pt x="13" y="6"/>
                        </a:cubicBezTo>
                        <a:lnTo>
                          <a:pt x="13" y="32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25" name="Group 191"/>
              <p:cNvGrpSpPr/>
              <p:nvPr/>
            </p:nvGrpSpPr>
            <p:grpSpPr>
              <a:xfrm>
                <a:off x="4376034" y="1760089"/>
                <a:ext cx="530175" cy="620204"/>
                <a:chOff x="4479035" y="1763969"/>
                <a:chExt cx="530175" cy="620204"/>
              </a:xfrm>
            </p:grpSpPr>
            <p:grpSp>
              <p:nvGrpSpPr>
                <p:cNvPr id="226" name="Group 140"/>
                <p:cNvGrpSpPr/>
                <p:nvPr/>
              </p:nvGrpSpPr>
              <p:grpSpPr>
                <a:xfrm>
                  <a:off x="4479035" y="1763969"/>
                  <a:ext cx="530175" cy="620204"/>
                  <a:chOff x="4468813" y="1739900"/>
                  <a:chExt cx="588963" cy="688975"/>
                </a:xfrm>
                <a:solidFill>
                  <a:schemeClr val="accent2"/>
                </a:solidFill>
              </p:grpSpPr>
              <p:sp>
                <p:nvSpPr>
                  <p:cNvPr id="82" name="Oval 30"/>
                  <p:cNvSpPr>
                    <a:spLocks noChangeArrowheads="1"/>
                  </p:cNvSpPr>
                  <p:nvPr/>
                </p:nvSpPr>
                <p:spPr bwMode="auto">
                  <a:xfrm>
                    <a:off x="4468813" y="1739900"/>
                    <a:ext cx="588963" cy="58896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3" name="Freeform 31"/>
                  <p:cNvSpPr/>
                  <p:nvPr/>
                </p:nvSpPr>
                <p:spPr bwMode="auto">
                  <a:xfrm>
                    <a:off x="4618038" y="2289175"/>
                    <a:ext cx="150813" cy="1397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8" y="88"/>
                      </a:cxn>
                      <a:cxn ang="0">
                        <a:pos x="95" y="15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95" h="88">
                        <a:moveTo>
                          <a:pt x="0" y="0"/>
                        </a:moveTo>
                        <a:lnTo>
                          <a:pt x="8" y="88"/>
                        </a:lnTo>
                        <a:lnTo>
                          <a:pt x="95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27" name="Group 139"/>
                <p:cNvGrpSpPr/>
                <p:nvPr/>
              </p:nvGrpSpPr>
              <p:grpSpPr>
                <a:xfrm>
                  <a:off x="4534767" y="1825418"/>
                  <a:ext cx="394416" cy="392987"/>
                  <a:chOff x="4530725" y="1808163"/>
                  <a:chExt cx="438150" cy="436563"/>
                </a:xfrm>
              </p:grpSpPr>
              <p:sp>
                <p:nvSpPr>
                  <p:cNvPr id="84" name="Freeform 65"/>
                  <p:cNvSpPr>
                    <a:spLocks noEditPoints="1"/>
                  </p:cNvSpPr>
                  <p:nvPr/>
                </p:nvSpPr>
                <p:spPr bwMode="auto">
                  <a:xfrm>
                    <a:off x="4668838" y="1808163"/>
                    <a:ext cx="160338" cy="436563"/>
                  </a:xfrm>
                  <a:custGeom>
                    <a:avLst/>
                    <a:gdLst/>
                    <a:ahLst/>
                    <a:cxnLst>
                      <a:cxn ang="0">
                        <a:pos x="64" y="0"/>
                      </a:cxn>
                      <a:cxn ang="0">
                        <a:pos x="0" y="172"/>
                      </a:cxn>
                      <a:cxn ang="0">
                        <a:pos x="64" y="345"/>
                      </a:cxn>
                      <a:cxn ang="0">
                        <a:pos x="127" y="172"/>
                      </a:cxn>
                      <a:cxn ang="0">
                        <a:pos x="64" y="0"/>
                      </a:cxn>
                      <a:cxn ang="0">
                        <a:pos x="64" y="317"/>
                      </a:cxn>
                      <a:cxn ang="0">
                        <a:pos x="10" y="172"/>
                      </a:cxn>
                      <a:cxn ang="0">
                        <a:pos x="64" y="28"/>
                      </a:cxn>
                      <a:cxn ang="0">
                        <a:pos x="117" y="172"/>
                      </a:cxn>
                      <a:cxn ang="0">
                        <a:pos x="64" y="317"/>
                      </a:cxn>
                    </a:cxnLst>
                    <a:rect l="0" t="0" r="r" b="b"/>
                    <a:pathLst>
                      <a:path w="127" h="345">
                        <a:moveTo>
                          <a:pt x="64" y="0"/>
                        </a:moveTo>
                        <a:cubicBezTo>
                          <a:pt x="29" y="0"/>
                          <a:pt x="0" y="77"/>
                          <a:pt x="0" y="172"/>
                        </a:cubicBezTo>
                        <a:cubicBezTo>
                          <a:pt x="0" y="268"/>
                          <a:pt x="29" y="345"/>
                          <a:pt x="64" y="345"/>
                        </a:cubicBezTo>
                        <a:cubicBezTo>
                          <a:pt x="99" y="345"/>
                          <a:pt x="127" y="268"/>
                          <a:pt x="127" y="172"/>
                        </a:cubicBezTo>
                        <a:cubicBezTo>
                          <a:pt x="127" y="77"/>
                          <a:pt x="99" y="0"/>
                          <a:pt x="64" y="0"/>
                        </a:cubicBezTo>
                        <a:close/>
                        <a:moveTo>
                          <a:pt x="64" y="317"/>
                        </a:moveTo>
                        <a:cubicBezTo>
                          <a:pt x="34" y="317"/>
                          <a:pt x="10" y="252"/>
                          <a:pt x="10" y="172"/>
                        </a:cubicBezTo>
                        <a:cubicBezTo>
                          <a:pt x="10" y="92"/>
                          <a:pt x="34" y="28"/>
                          <a:pt x="64" y="28"/>
                        </a:cubicBezTo>
                        <a:cubicBezTo>
                          <a:pt x="93" y="28"/>
                          <a:pt x="117" y="92"/>
                          <a:pt x="117" y="172"/>
                        </a:cubicBezTo>
                        <a:cubicBezTo>
                          <a:pt x="117" y="252"/>
                          <a:pt x="93" y="317"/>
                          <a:pt x="64" y="317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5" name="Freeform 66"/>
                  <p:cNvSpPr>
                    <a:spLocks noEditPoints="1"/>
                  </p:cNvSpPr>
                  <p:nvPr/>
                </p:nvSpPr>
                <p:spPr bwMode="auto">
                  <a:xfrm>
                    <a:off x="4530725" y="1946275"/>
                    <a:ext cx="438150" cy="160338"/>
                  </a:xfrm>
                  <a:custGeom>
                    <a:avLst/>
                    <a:gdLst/>
                    <a:ahLst/>
                    <a:cxnLst>
                      <a:cxn ang="0">
                        <a:pos x="346" y="63"/>
                      </a:cxn>
                      <a:cxn ang="0">
                        <a:pos x="173" y="0"/>
                      </a:cxn>
                      <a:cxn ang="0">
                        <a:pos x="0" y="63"/>
                      </a:cxn>
                      <a:cxn ang="0">
                        <a:pos x="173" y="127"/>
                      </a:cxn>
                      <a:cxn ang="0">
                        <a:pos x="346" y="63"/>
                      </a:cxn>
                      <a:cxn ang="0">
                        <a:pos x="28" y="63"/>
                      </a:cxn>
                      <a:cxn ang="0">
                        <a:pos x="173" y="10"/>
                      </a:cxn>
                      <a:cxn ang="0">
                        <a:pos x="317" y="63"/>
                      </a:cxn>
                      <a:cxn ang="0">
                        <a:pos x="173" y="117"/>
                      </a:cxn>
                      <a:cxn ang="0">
                        <a:pos x="28" y="63"/>
                      </a:cxn>
                    </a:cxnLst>
                    <a:rect l="0" t="0" r="r" b="b"/>
                    <a:pathLst>
                      <a:path w="346" h="127">
                        <a:moveTo>
                          <a:pt x="346" y="63"/>
                        </a:moveTo>
                        <a:cubicBezTo>
                          <a:pt x="346" y="28"/>
                          <a:pt x="268" y="0"/>
                          <a:pt x="173" y="0"/>
                        </a:cubicBezTo>
                        <a:cubicBezTo>
                          <a:pt x="77" y="0"/>
                          <a:pt x="0" y="28"/>
                          <a:pt x="0" y="63"/>
                        </a:cubicBezTo>
                        <a:cubicBezTo>
                          <a:pt x="0" y="99"/>
                          <a:pt x="77" y="127"/>
                          <a:pt x="173" y="127"/>
                        </a:cubicBezTo>
                        <a:cubicBezTo>
                          <a:pt x="268" y="127"/>
                          <a:pt x="346" y="99"/>
                          <a:pt x="346" y="63"/>
                        </a:cubicBezTo>
                        <a:close/>
                        <a:moveTo>
                          <a:pt x="28" y="63"/>
                        </a:moveTo>
                        <a:cubicBezTo>
                          <a:pt x="28" y="34"/>
                          <a:pt x="93" y="10"/>
                          <a:pt x="173" y="10"/>
                        </a:cubicBezTo>
                        <a:cubicBezTo>
                          <a:pt x="253" y="10"/>
                          <a:pt x="317" y="34"/>
                          <a:pt x="317" y="63"/>
                        </a:cubicBezTo>
                        <a:cubicBezTo>
                          <a:pt x="317" y="93"/>
                          <a:pt x="253" y="117"/>
                          <a:pt x="173" y="117"/>
                        </a:cubicBezTo>
                        <a:cubicBezTo>
                          <a:pt x="93" y="117"/>
                          <a:pt x="28" y="93"/>
                          <a:pt x="28" y="63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6" name="Freeform 67"/>
                  <p:cNvSpPr>
                    <a:spLocks noEditPoints="1"/>
                  </p:cNvSpPr>
                  <p:nvPr/>
                </p:nvSpPr>
                <p:spPr bwMode="auto">
                  <a:xfrm>
                    <a:off x="4562475" y="1839913"/>
                    <a:ext cx="373063" cy="373063"/>
                  </a:xfrm>
                  <a:custGeom>
                    <a:avLst/>
                    <a:gdLst/>
                    <a:ahLst/>
                    <a:cxnLst>
                      <a:cxn ang="0">
                        <a:pos x="269" y="25"/>
                      </a:cxn>
                      <a:cxn ang="0">
                        <a:pos x="102" y="102"/>
                      </a:cxn>
                      <a:cxn ang="0">
                        <a:pos x="25" y="270"/>
                      </a:cxn>
                      <a:cxn ang="0">
                        <a:pos x="192" y="192"/>
                      </a:cxn>
                      <a:cxn ang="0">
                        <a:pos x="269" y="25"/>
                      </a:cxn>
                      <a:cxn ang="0">
                        <a:pos x="44" y="250"/>
                      </a:cxn>
                      <a:cxn ang="0">
                        <a:pos x="109" y="110"/>
                      </a:cxn>
                      <a:cxn ang="0">
                        <a:pos x="249" y="45"/>
                      </a:cxn>
                      <a:cxn ang="0">
                        <a:pos x="184" y="185"/>
                      </a:cxn>
                      <a:cxn ang="0">
                        <a:pos x="44" y="250"/>
                      </a:cxn>
                    </a:cxnLst>
                    <a:rect l="0" t="0" r="r" b="b"/>
                    <a:pathLst>
                      <a:path w="294" h="294">
                        <a:moveTo>
                          <a:pt x="269" y="25"/>
                        </a:moveTo>
                        <a:cubicBezTo>
                          <a:pt x="244" y="0"/>
                          <a:pt x="169" y="35"/>
                          <a:pt x="102" y="102"/>
                        </a:cubicBezTo>
                        <a:cubicBezTo>
                          <a:pt x="34" y="170"/>
                          <a:pt x="0" y="245"/>
                          <a:pt x="25" y="270"/>
                        </a:cubicBezTo>
                        <a:cubicBezTo>
                          <a:pt x="49" y="294"/>
                          <a:pt x="124" y="260"/>
                          <a:pt x="192" y="192"/>
                        </a:cubicBezTo>
                        <a:cubicBezTo>
                          <a:pt x="259" y="125"/>
                          <a:pt x="294" y="50"/>
                          <a:pt x="269" y="25"/>
                        </a:cubicBezTo>
                        <a:close/>
                        <a:moveTo>
                          <a:pt x="44" y="250"/>
                        </a:moveTo>
                        <a:cubicBezTo>
                          <a:pt x="24" y="229"/>
                          <a:pt x="53" y="166"/>
                          <a:pt x="109" y="110"/>
                        </a:cubicBezTo>
                        <a:cubicBezTo>
                          <a:pt x="166" y="53"/>
                          <a:pt x="228" y="24"/>
                          <a:pt x="249" y="45"/>
                        </a:cubicBezTo>
                        <a:cubicBezTo>
                          <a:pt x="270" y="66"/>
                          <a:pt x="241" y="129"/>
                          <a:pt x="184" y="185"/>
                        </a:cubicBezTo>
                        <a:cubicBezTo>
                          <a:pt x="128" y="242"/>
                          <a:pt x="65" y="271"/>
                          <a:pt x="44" y="250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7" name="Freeform 68"/>
                  <p:cNvSpPr>
                    <a:spLocks noEditPoints="1"/>
                  </p:cNvSpPr>
                  <p:nvPr/>
                </p:nvSpPr>
                <p:spPr bwMode="auto">
                  <a:xfrm>
                    <a:off x="4562475" y="1839913"/>
                    <a:ext cx="373063" cy="373063"/>
                  </a:xfrm>
                  <a:custGeom>
                    <a:avLst/>
                    <a:gdLst/>
                    <a:ahLst/>
                    <a:cxnLst>
                      <a:cxn ang="0">
                        <a:pos x="269" y="270"/>
                      </a:cxn>
                      <a:cxn ang="0">
                        <a:pos x="192" y="102"/>
                      </a:cxn>
                      <a:cxn ang="0">
                        <a:pos x="25" y="25"/>
                      </a:cxn>
                      <a:cxn ang="0">
                        <a:pos x="102" y="192"/>
                      </a:cxn>
                      <a:cxn ang="0">
                        <a:pos x="269" y="270"/>
                      </a:cxn>
                      <a:cxn ang="0">
                        <a:pos x="44" y="45"/>
                      </a:cxn>
                      <a:cxn ang="0">
                        <a:pos x="184" y="110"/>
                      </a:cxn>
                      <a:cxn ang="0">
                        <a:pos x="249" y="250"/>
                      </a:cxn>
                      <a:cxn ang="0">
                        <a:pos x="109" y="185"/>
                      </a:cxn>
                      <a:cxn ang="0">
                        <a:pos x="44" y="45"/>
                      </a:cxn>
                    </a:cxnLst>
                    <a:rect l="0" t="0" r="r" b="b"/>
                    <a:pathLst>
                      <a:path w="294" h="294">
                        <a:moveTo>
                          <a:pt x="269" y="270"/>
                        </a:moveTo>
                        <a:cubicBezTo>
                          <a:pt x="294" y="245"/>
                          <a:pt x="259" y="170"/>
                          <a:pt x="192" y="102"/>
                        </a:cubicBezTo>
                        <a:cubicBezTo>
                          <a:pt x="124" y="35"/>
                          <a:pt x="49" y="0"/>
                          <a:pt x="25" y="25"/>
                        </a:cubicBezTo>
                        <a:cubicBezTo>
                          <a:pt x="0" y="50"/>
                          <a:pt x="34" y="125"/>
                          <a:pt x="102" y="192"/>
                        </a:cubicBezTo>
                        <a:cubicBezTo>
                          <a:pt x="169" y="260"/>
                          <a:pt x="244" y="294"/>
                          <a:pt x="269" y="270"/>
                        </a:cubicBezTo>
                        <a:close/>
                        <a:moveTo>
                          <a:pt x="44" y="45"/>
                        </a:moveTo>
                        <a:cubicBezTo>
                          <a:pt x="65" y="24"/>
                          <a:pt x="128" y="53"/>
                          <a:pt x="184" y="110"/>
                        </a:cubicBezTo>
                        <a:cubicBezTo>
                          <a:pt x="241" y="166"/>
                          <a:pt x="270" y="229"/>
                          <a:pt x="249" y="250"/>
                        </a:cubicBezTo>
                        <a:cubicBezTo>
                          <a:pt x="228" y="271"/>
                          <a:pt x="166" y="242"/>
                          <a:pt x="109" y="185"/>
                        </a:cubicBezTo>
                        <a:cubicBezTo>
                          <a:pt x="53" y="129"/>
                          <a:pt x="24" y="66"/>
                          <a:pt x="44" y="45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88" name="Oval 69"/>
                  <p:cNvSpPr>
                    <a:spLocks noChangeArrowheads="1"/>
                  </p:cNvSpPr>
                  <p:nvPr/>
                </p:nvSpPr>
                <p:spPr bwMode="auto">
                  <a:xfrm>
                    <a:off x="4714875" y="1993900"/>
                    <a:ext cx="68263" cy="66675"/>
                  </a:xfrm>
                  <a:prstGeom prst="ellipse">
                    <a:avLst/>
                  </a:pr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28" name="Group 188"/>
              <p:cNvGrpSpPr/>
              <p:nvPr/>
            </p:nvGrpSpPr>
            <p:grpSpPr>
              <a:xfrm>
                <a:off x="5404758" y="1203363"/>
                <a:ext cx="420138" cy="491590"/>
                <a:chOff x="4033173" y="1286669"/>
                <a:chExt cx="420138" cy="491590"/>
              </a:xfrm>
            </p:grpSpPr>
            <p:grpSp>
              <p:nvGrpSpPr>
                <p:cNvPr id="229" name="Group 153"/>
                <p:cNvGrpSpPr/>
                <p:nvPr/>
              </p:nvGrpSpPr>
              <p:grpSpPr>
                <a:xfrm>
                  <a:off x="4033173" y="1286669"/>
                  <a:ext cx="420138" cy="491590"/>
                  <a:chOff x="3973513" y="1209675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89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3973513" y="1209675"/>
                    <a:ext cx="466725" cy="466725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90" name="Freeform 35"/>
                  <p:cNvSpPr/>
                  <p:nvPr/>
                </p:nvSpPr>
                <p:spPr bwMode="auto">
                  <a:xfrm>
                    <a:off x="4202113" y="1644650"/>
                    <a:ext cx="119063" cy="111125"/>
                  </a:xfrm>
                  <a:custGeom>
                    <a:avLst/>
                    <a:gdLst/>
                    <a:ahLst/>
                    <a:cxnLst>
                      <a:cxn ang="0">
                        <a:pos x="75" y="0"/>
                      </a:cxn>
                      <a:cxn ang="0">
                        <a:pos x="69" y="70"/>
                      </a:cxn>
                      <a:cxn ang="0">
                        <a:pos x="0" y="12"/>
                      </a:cxn>
                      <a:cxn ang="0">
                        <a:pos x="75" y="0"/>
                      </a:cxn>
                    </a:cxnLst>
                    <a:rect l="0" t="0" r="r" b="b"/>
                    <a:pathLst>
                      <a:path w="75" h="70">
                        <a:moveTo>
                          <a:pt x="75" y="0"/>
                        </a:moveTo>
                        <a:lnTo>
                          <a:pt x="69" y="70"/>
                        </a:lnTo>
                        <a:lnTo>
                          <a:pt x="0" y="1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30" name="Group 154"/>
                <p:cNvGrpSpPr/>
                <p:nvPr/>
              </p:nvGrpSpPr>
              <p:grpSpPr>
                <a:xfrm>
                  <a:off x="4173220" y="1398134"/>
                  <a:ext cx="142904" cy="255799"/>
                  <a:chOff x="4129088" y="1333500"/>
                  <a:chExt cx="158750" cy="284163"/>
                </a:xfrm>
              </p:grpSpPr>
              <p:sp>
                <p:nvSpPr>
                  <p:cNvPr id="91" name="Freeform 70"/>
                  <p:cNvSpPr>
                    <a:spLocks noEditPoints="1"/>
                  </p:cNvSpPr>
                  <p:nvPr/>
                </p:nvSpPr>
                <p:spPr bwMode="auto">
                  <a:xfrm>
                    <a:off x="4129088" y="1333500"/>
                    <a:ext cx="158750" cy="158750"/>
                  </a:xfrm>
                  <a:custGeom>
                    <a:avLst/>
                    <a:gdLst/>
                    <a:ahLst/>
                    <a:cxnLst>
                      <a:cxn ang="0">
                        <a:pos x="63" y="0"/>
                      </a:cxn>
                      <a:cxn ang="0">
                        <a:pos x="0" y="63"/>
                      </a:cxn>
                      <a:cxn ang="0">
                        <a:pos x="63" y="126"/>
                      </a:cxn>
                      <a:cxn ang="0">
                        <a:pos x="126" y="63"/>
                      </a:cxn>
                      <a:cxn ang="0">
                        <a:pos x="63" y="0"/>
                      </a:cxn>
                      <a:cxn ang="0">
                        <a:pos x="63" y="114"/>
                      </a:cxn>
                      <a:cxn ang="0">
                        <a:pos x="12" y="63"/>
                      </a:cxn>
                      <a:cxn ang="0">
                        <a:pos x="63" y="12"/>
                      </a:cxn>
                      <a:cxn ang="0">
                        <a:pos x="115" y="63"/>
                      </a:cxn>
                      <a:cxn ang="0">
                        <a:pos x="63" y="114"/>
                      </a:cxn>
                    </a:cxnLst>
                    <a:rect l="0" t="0" r="r" b="b"/>
                    <a:pathLst>
                      <a:path w="126" h="126">
                        <a:moveTo>
                          <a:pt x="63" y="0"/>
                        </a:moveTo>
                        <a:cubicBezTo>
                          <a:pt x="29" y="0"/>
                          <a:pt x="0" y="28"/>
                          <a:pt x="0" y="63"/>
                        </a:cubicBezTo>
                        <a:cubicBezTo>
                          <a:pt x="0" y="98"/>
                          <a:pt x="29" y="126"/>
                          <a:pt x="63" y="126"/>
                        </a:cubicBezTo>
                        <a:cubicBezTo>
                          <a:pt x="98" y="126"/>
                          <a:pt x="126" y="98"/>
                          <a:pt x="126" y="63"/>
                        </a:cubicBezTo>
                        <a:cubicBezTo>
                          <a:pt x="126" y="28"/>
                          <a:pt x="98" y="0"/>
                          <a:pt x="63" y="0"/>
                        </a:cubicBezTo>
                        <a:close/>
                        <a:moveTo>
                          <a:pt x="63" y="114"/>
                        </a:moveTo>
                        <a:cubicBezTo>
                          <a:pt x="35" y="114"/>
                          <a:pt x="12" y="91"/>
                          <a:pt x="12" y="63"/>
                        </a:cubicBezTo>
                        <a:cubicBezTo>
                          <a:pt x="12" y="35"/>
                          <a:pt x="35" y="12"/>
                          <a:pt x="63" y="12"/>
                        </a:cubicBezTo>
                        <a:cubicBezTo>
                          <a:pt x="92" y="12"/>
                          <a:pt x="115" y="35"/>
                          <a:pt x="115" y="63"/>
                        </a:cubicBezTo>
                        <a:cubicBezTo>
                          <a:pt x="115" y="91"/>
                          <a:pt x="92" y="114"/>
                          <a:pt x="63" y="114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92" name="Rectangle 71"/>
                  <p:cNvSpPr>
                    <a:spLocks noChangeArrowheads="1"/>
                  </p:cNvSpPr>
                  <p:nvPr/>
                </p:nvSpPr>
                <p:spPr bwMode="auto">
                  <a:xfrm>
                    <a:off x="4198938" y="1484313"/>
                    <a:ext cx="20638" cy="77788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93" name="Freeform 72"/>
                  <p:cNvSpPr/>
                  <p:nvPr/>
                </p:nvSpPr>
                <p:spPr bwMode="auto">
                  <a:xfrm>
                    <a:off x="4192588" y="1509713"/>
                    <a:ext cx="33338" cy="107950"/>
                  </a:xfrm>
                  <a:custGeom>
                    <a:avLst/>
                    <a:gdLst/>
                    <a:ahLst/>
                    <a:cxnLst>
                      <a:cxn ang="0">
                        <a:pos x="27" y="71"/>
                      </a:cxn>
                      <a:cxn ang="0">
                        <a:pos x="13" y="85"/>
                      </a:cxn>
                      <a:cxn ang="0">
                        <a:pos x="13" y="85"/>
                      </a:cxn>
                      <a:cxn ang="0">
                        <a:pos x="0" y="71"/>
                      </a:cxn>
                      <a:cxn ang="0">
                        <a:pos x="0" y="13"/>
                      </a:cxn>
                      <a:cxn ang="0">
                        <a:pos x="13" y="0"/>
                      </a:cxn>
                      <a:cxn ang="0">
                        <a:pos x="13" y="0"/>
                      </a:cxn>
                      <a:cxn ang="0">
                        <a:pos x="27" y="13"/>
                      </a:cxn>
                      <a:cxn ang="0">
                        <a:pos x="27" y="71"/>
                      </a:cxn>
                    </a:cxnLst>
                    <a:rect l="0" t="0" r="r" b="b"/>
                    <a:pathLst>
                      <a:path w="27" h="85">
                        <a:moveTo>
                          <a:pt x="27" y="71"/>
                        </a:moveTo>
                        <a:cubicBezTo>
                          <a:pt x="27" y="79"/>
                          <a:pt x="21" y="85"/>
                          <a:pt x="13" y="85"/>
                        </a:cubicBezTo>
                        <a:cubicBezTo>
                          <a:pt x="13" y="85"/>
                          <a:pt x="13" y="85"/>
                          <a:pt x="13" y="85"/>
                        </a:cubicBezTo>
                        <a:cubicBezTo>
                          <a:pt x="6" y="85"/>
                          <a:pt x="0" y="79"/>
                          <a:pt x="0" y="71"/>
                        </a:cubicBez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21" y="0"/>
                          <a:pt x="27" y="6"/>
                          <a:pt x="27" y="13"/>
                        </a:cubicBezTo>
                        <a:lnTo>
                          <a:pt x="27" y="71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31" name="Group 192"/>
              <p:cNvGrpSpPr/>
              <p:nvPr/>
            </p:nvGrpSpPr>
            <p:grpSpPr>
              <a:xfrm>
                <a:off x="3737321" y="1965363"/>
                <a:ext cx="484446" cy="568759"/>
                <a:chOff x="3847398" y="1964034"/>
                <a:chExt cx="484446" cy="568759"/>
              </a:xfrm>
            </p:grpSpPr>
            <p:grpSp>
              <p:nvGrpSpPr>
                <p:cNvPr id="232" name="Group 138"/>
                <p:cNvGrpSpPr/>
                <p:nvPr/>
              </p:nvGrpSpPr>
              <p:grpSpPr>
                <a:xfrm>
                  <a:off x="3847398" y="1964034"/>
                  <a:ext cx="484446" cy="568759"/>
                  <a:chOff x="3767138" y="1962150"/>
                  <a:chExt cx="538163" cy="631826"/>
                </a:xfrm>
                <a:solidFill>
                  <a:schemeClr val="accent1"/>
                </a:solidFill>
              </p:grpSpPr>
              <p:sp>
                <p:nvSpPr>
                  <p:cNvPr id="94" name="Oval 46"/>
                  <p:cNvSpPr>
                    <a:spLocks noChangeArrowheads="1"/>
                  </p:cNvSpPr>
                  <p:nvPr/>
                </p:nvSpPr>
                <p:spPr bwMode="auto">
                  <a:xfrm>
                    <a:off x="3767138" y="1962150"/>
                    <a:ext cx="538163" cy="5397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95" name="Freeform 47"/>
                  <p:cNvSpPr/>
                  <p:nvPr/>
                </p:nvSpPr>
                <p:spPr bwMode="auto">
                  <a:xfrm>
                    <a:off x="4030663" y="2465388"/>
                    <a:ext cx="138113" cy="128588"/>
                  </a:xfrm>
                  <a:custGeom>
                    <a:avLst/>
                    <a:gdLst/>
                    <a:ahLst/>
                    <a:cxnLst>
                      <a:cxn ang="0">
                        <a:pos x="87" y="0"/>
                      </a:cxn>
                      <a:cxn ang="0">
                        <a:pos x="80" y="81"/>
                      </a:cxn>
                      <a:cxn ang="0">
                        <a:pos x="0" y="13"/>
                      </a:cxn>
                      <a:cxn ang="0">
                        <a:pos x="87" y="0"/>
                      </a:cxn>
                    </a:cxnLst>
                    <a:rect l="0" t="0" r="r" b="b"/>
                    <a:pathLst>
                      <a:path w="87" h="81">
                        <a:moveTo>
                          <a:pt x="87" y="0"/>
                        </a:moveTo>
                        <a:lnTo>
                          <a:pt x="80" y="81"/>
                        </a:lnTo>
                        <a:lnTo>
                          <a:pt x="0" y="13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42" name="Group 137"/>
                <p:cNvGrpSpPr/>
                <p:nvPr/>
              </p:nvGrpSpPr>
              <p:grpSpPr>
                <a:xfrm>
                  <a:off x="4003147" y="2066925"/>
                  <a:ext cx="218643" cy="275805"/>
                  <a:chOff x="3940175" y="2076450"/>
                  <a:chExt cx="242888" cy="306388"/>
                </a:xfrm>
              </p:grpSpPr>
              <p:sp>
                <p:nvSpPr>
                  <p:cNvPr id="96" name="Freeform 73"/>
                  <p:cNvSpPr>
                    <a:spLocks noEditPoints="1"/>
                  </p:cNvSpPr>
                  <p:nvPr/>
                </p:nvSpPr>
                <p:spPr bwMode="auto">
                  <a:xfrm>
                    <a:off x="4021138" y="2078038"/>
                    <a:ext cx="161925" cy="3048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192"/>
                      </a:cxn>
                      <a:cxn ang="0">
                        <a:pos x="102" y="192"/>
                      </a:cxn>
                      <a:cxn ang="0">
                        <a:pos x="0" y="0"/>
                      </a:cxn>
                      <a:cxn ang="0">
                        <a:pos x="15" y="74"/>
                      </a:cxn>
                      <a:cxn ang="0">
                        <a:pos x="69" y="167"/>
                      </a:cxn>
                      <a:cxn ang="0">
                        <a:pos x="15" y="167"/>
                      </a:cxn>
                      <a:cxn ang="0">
                        <a:pos x="15" y="74"/>
                      </a:cxn>
                    </a:cxnLst>
                    <a:rect l="0" t="0" r="r" b="b"/>
                    <a:pathLst>
                      <a:path w="102" h="192">
                        <a:moveTo>
                          <a:pt x="0" y="0"/>
                        </a:moveTo>
                        <a:lnTo>
                          <a:pt x="0" y="192"/>
                        </a:lnTo>
                        <a:lnTo>
                          <a:pt x="102" y="192"/>
                        </a:lnTo>
                        <a:lnTo>
                          <a:pt x="0" y="0"/>
                        </a:lnTo>
                        <a:close/>
                        <a:moveTo>
                          <a:pt x="15" y="74"/>
                        </a:moveTo>
                        <a:lnTo>
                          <a:pt x="69" y="167"/>
                        </a:lnTo>
                        <a:lnTo>
                          <a:pt x="15" y="167"/>
                        </a:lnTo>
                        <a:lnTo>
                          <a:pt x="15" y="74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97" name="Rectangle 74"/>
                  <p:cNvSpPr>
                    <a:spLocks noChangeArrowheads="1"/>
                  </p:cNvSpPr>
                  <p:nvPr/>
                </p:nvSpPr>
                <p:spPr bwMode="auto">
                  <a:xfrm>
                    <a:off x="3940175" y="2076450"/>
                    <a:ext cx="39688" cy="300038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43" name="Group 187"/>
              <p:cNvGrpSpPr/>
              <p:nvPr/>
            </p:nvGrpSpPr>
            <p:grpSpPr>
              <a:xfrm>
                <a:off x="5638800" y="1782125"/>
                <a:ext cx="420138" cy="491591"/>
                <a:chOff x="3434404" y="1506741"/>
                <a:chExt cx="420138" cy="491591"/>
              </a:xfrm>
            </p:grpSpPr>
            <p:grpSp>
              <p:nvGrpSpPr>
                <p:cNvPr id="244" name="Group 132"/>
                <p:cNvGrpSpPr/>
                <p:nvPr/>
              </p:nvGrpSpPr>
              <p:grpSpPr>
                <a:xfrm>
                  <a:off x="3434404" y="1506739"/>
                  <a:ext cx="420138" cy="491590"/>
                  <a:chOff x="3308350" y="1454150"/>
                  <a:chExt cx="466725" cy="546101"/>
                </a:xfrm>
                <a:solidFill>
                  <a:schemeClr val="accent2"/>
                </a:solidFill>
              </p:grpSpPr>
              <p:sp>
                <p:nvSpPr>
                  <p:cNvPr id="99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3308350" y="1454150"/>
                    <a:ext cx="466725" cy="465138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00" name="Freeform 37"/>
                  <p:cNvSpPr/>
                  <p:nvPr/>
                </p:nvSpPr>
                <p:spPr bwMode="auto">
                  <a:xfrm>
                    <a:off x="3536950" y="1887538"/>
                    <a:ext cx="120650" cy="112713"/>
                  </a:xfrm>
                  <a:custGeom>
                    <a:avLst/>
                    <a:gdLst/>
                    <a:ahLst/>
                    <a:cxnLst>
                      <a:cxn ang="0">
                        <a:pos x="76" y="0"/>
                      </a:cxn>
                      <a:cxn ang="0">
                        <a:pos x="70" y="71"/>
                      </a:cxn>
                      <a:cxn ang="0">
                        <a:pos x="0" y="12"/>
                      </a:cxn>
                      <a:cxn ang="0">
                        <a:pos x="76" y="0"/>
                      </a:cxn>
                    </a:cxnLst>
                    <a:rect l="0" t="0" r="r" b="b"/>
                    <a:pathLst>
                      <a:path w="76" h="71">
                        <a:moveTo>
                          <a:pt x="76" y="0"/>
                        </a:moveTo>
                        <a:lnTo>
                          <a:pt x="70" y="71"/>
                        </a:lnTo>
                        <a:lnTo>
                          <a:pt x="0" y="1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98" name="Freeform 75"/>
                <p:cNvSpPr>
                  <a:spLocks noEditPoints="1"/>
                </p:cNvSpPr>
                <p:nvPr/>
              </p:nvSpPr>
              <p:spPr bwMode="auto">
                <a:xfrm>
                  <a:off x="3530151" y="1589625"/>
                  <a:ext cx="247225" cy="250083"/>
                </a:xfrm>
                <a:custGeom>
                  <a:avLst/>
                  <a:gdLst/>
                  <a:ahLst/>
                  <a:cxnLst>
                    <a:cxn ang="0">
                      <a:pos x="139" y="105"/>
                    </a:cxn>
                    <a:cxn ang="0">
                      <a:pos x="134" y="93"/>
                    </a:cxn>
                    <a:cxn ang="0">
                      <a:pos x="134" y="42"/>
                    </a:cxn>
                    <a:cxn ang="0">
                      <a:pos x="139" y="35"/>
                    </a:cxn>
                    <a:cxn ang="0">
                      <a:pos x="140" y="35"/>
                    </a:cxn>
                    <a:cxn ang="0">
                      <a:pos x="140" y="12"/>
                    </a:cxn>
                    <a:cxn ang="0">
                      <a:pos x="139" y="12"/>
                    </a:cxn>
                    <a:cxn ang="0">
                      <a:pos x="139" y="12"/>
                    </a:cxn>
                    <a:cxn ang="0">
                      <a:pos x="108" y="0"/>
                    </a:cxn>
                    <a:cxn ang="0">
                      <a:pos x="77" y="12"/>
                    </a:cxn>
                    <a:cxn ang="0">
                      <a:pos x="77" y="12"/>
                    </a:cxn>
                    <a:cxn ang="0">
                      <a:pos x="76" y="12"/>
                    </a:cxn>
                    <a:cxn ang="0">
                      <a:pos x="76" y="35"/>
                    </a:cxn>
                    <a:cxn ang="0">
                      <a:pos x="77" y="35"/>
                    </a:cxn>
                    <a:cxn ang="0">
                      <a:pos x="86" y="42"/>
                    </a:cxn>
                    <a:cxn ang="0">
                      <a:pos x="86" y="93"/>
                    </a:cxn>
                    <a:cxn ang="0">
                      <a:pos x="79" y="105"/>
                    </a:cxn>
                    <a:cxn ang="0">
                      <a:pos x="29" y="200"/>
                    </a:cxn>
                    <a:cxn ang="0">
                      <a:pos x="108" y="218"/>
                    </a:cxn>
                    <a:cxn ang="0">
                      <a:pos x="187" y="200"/>
                    </a:cxn>
                    <a:cxn ang="0">
                      <a:pos x="139" y="105"/>
                    </a:cxn>
                    <a:cxn ang="0">
                      <a:pos x="137" y="201"/>
                    </a:cxn>
                    <a:cxn ang="0">
                      <a:pos x="172" y="177"/>
                    </a:cxn>
                    <a:cxn ang="0">
                      <a:pos x="142" y="126"/>
                    </a:cxn>
                    <a:cxn ang="0">
                      <a:pos x="183" y="179"/>
                    </a:cxn>
                    <a:cxn ang="0">
                      <a:pos x="137" y="201"/>
                    </a:cxn>
                  </a:cxnLst>
                  <a:rect l="0" t="0" r="r" b="b"/>
                  <a:pathLst>
                    <a:path w="217" h="219">
                      <a:moveTo>
                        <a:pt x="139" y="105"/>
                      </a:moveTo>
                      <a:cubicBezTo>
                        <a:pt x="139" y="105"/>
                        <a:pt x="134" y="103"/>
                        <a:pt x="134" y="93"/>
                      </a:cubicBezTo>
                      <a:cubicBezTo>
                        <a:pt x="134" y="84"/>
                        <a:pt x="134" y="52"/>
                        <a:pt x="134" y="42"/>
                      </a:cubicBezTo>
                      <a:cubicBezTo>
                        <a:pt x="137" y="40"/>
                        <a:pt x="139" y="37"/>
                        <a:pt x="139" y="35"/>
                      </a:cubicBezTo>
                      <a:cubicBezTo>
                        <a:pt x="140" y="35"/>
                        <a:pt x="140" y="35"/>
                        <a:pt x="140" y="35"/>
                      </a:cubicBezTo>
                      <a:cubicBezTo>
                        <a:pt x="140" y="12"/>
                        <a:pt x="140" y="12"/>
                        <a:pt x="140" y="12"/>
                      </a:cubicBezTo>
                      <a:cubicBezTo>
                        <a:pt x="139" y="12"/>
                        <a:pt x="139" y="12"/>
                        <a:pt x="139" y="12"/>
                      </a:cubicBezTo>
                      <a:cubicBezTo>
                        <a:pt x="139" y="12"/>
                        <a:pt x="139" y="12"/>
                        <a:pt x="139" y="12"/>
                      </a:cubicBezTo>
                      <a:cubicBezTo>
                        <a:pt x="139" y="5"/>
                        <a:pt x="125" y="0"/>
                        <a:pt x="108" y="0"/>
                      </a:cubicBezTo>
                      <a:cubicBezTo>
                        <a:pt x="91" y="0"/>
                        <a:pt x="77" y="5"/>
                        <a:pt x="77" y="12"/>
                      </a:cubicBezTo>
                      <a:cubicBezTo>
                        <a:pt x="77" y="12"/>
                        <a:pt x="77" y="12"/>
                        <a:pt x="77" y="12"/>
                      </a:cubicBezTo>
                      <a:cubicBezTo>
                        <a:pt x="76" y="12"/>
                        <a:pt x="76" y="12"/>
                        <a:pt x="76" y="12"/>
                      </a:cubicBezTo>
                      <a:cubicBezTo>
                        <a:pt x="76" y="35"/>
                        <a:pt x="76" y="35"/>
                        <a:pt x="76" y="35"/>
                      </a:cubicBezTo>
                      <a:cubicBezTo>
                        <a:pt x="77" y="35"/>
                        <a:pt x="77" y="35"/>
                        <a:pt x="77" y="35"/>
                      </a:cubicBezTo>
                      <a:cubicBezTo>
                        <a:pt x="77" y="38"/>
                        <a:pt x="79" y="40"/>
                        <a:pt x="86" y="42"/>
                      </a:cubicBezTo>
                      <a:cubicBezTo>
                        <a:pt x="86" y="53"/>
                        <a:pt x="86" y="85"/>
                        <a:pt x="86" y="93"/>
                      </a:cubicBezTo>
                      <a:cubicBezTo>
                        <a:pt x="86" y="103"/>
                        <a:pt x="79" y="105"/>
                        <a:pt x="79" y="105"/>
                      </a:cubicBezTo>
                      <a:cubicBezTo>
                        <a:pt x="67" y="112"/>
                        <a:pt x="0" y="180"/>
                        <a:pt x="29" y="200"/>
                      </a:cubicBezTo>
                      <a:cubicBezTo>
                        <a:pt x="56" y="219"/>
                        <a:pt x="100" y="218"/>
                        <a:pt x="108" y="218"/>
                      </a:cubicBezTo>
                      <a:cubicBezTo>
                        <a:pt x="117" y="218"/>
                        <a:pt x="161" y="219"/>
                        <a:pt x="187" y="200"/>
                      </a:cubicBezTo>
                      <a:cubicBezTo>
                        <a:pt x="217" y="180"/>
                        <a:pt x="150" y="112"/>
                        <a:pt x="139" y="105"/>
                      </a:cubicBezTo>
                      <a:close/>
                      <a:moveTo>
                        <a:pt x="137" y="201"/>
                      </a:moveTo>
                      <a:cubicBezTo>
                        <a:pt x="137" y="201"/>
                        <a:pt x="170" y="195"/>
                        <a:pt x="172" y="177"/>
                      </a:cubicBezTo>
                      <a:cubicBezTo>
                        <a:pt x="173" y="159"/>
                        <a:pt x="142" y="126"/>
                        <a:pt x="142" y="126"/>
                      </a:cubicBezTo>
                      <a:cubicBezTo>
                        <a:pt x="142" y="126"/>
                        <a:pt x="183" y="158"/>
                        <a:pt x="183" y="179"/>
                      </a:cubicBezTo>
                      <a:cubicBezTo>
                        <a:pt x="182" y="201"/>
                        <a:pt x="137" y="201"/>
                        <a:pt x="137" y="20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45" name="Group 186"/>
              <p:cNvGrpSpPr/>
              <p:nvPr/>
            </p:nvGrpSpPr>
            <p:grpSpPr>
              <a:xfrm>
                <a:off x="3919732" y="1549973"/>
                <a:ext cx="454435" cy="491590"/>
                <a:chOff x="3130019" y="2054064"/>
                <a:chExt cx="454435" cy="491590"/>
              </a:xfrm>
            </p:grpSpPr>
            <p:grpSp>
              <p:nvGrpSpPr>
                <p:cNvPr id="246" name="Group 133"/>
                <p:cNvGrpSpPr/>
                <p:nvPr/>
              </p:nvGrpSpPr>
              <p:grpSpPr>
                <a:xfrm>
                  <a:off x="3164316" y="2054064"/>
                  <a:ext cx="420138" cy="491590"/>
                  <a:chOff x="3008313" y="2062163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104" name="Oval 38"/>
                  <p:cNvSpPr>
                    <a:spLocks noChangeArrowheads="1"/>
                  </p:cNvSpPr>
                  <p:nvPr/>
                </p:nvSpPr>
                <p:spPr bwMode="auto">
                  <a:xfrm>
                    <a:off x="3008313" y="2062163"/>
                    <a:ext cx="466725" cy="465138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05" name="Freeform 39"/>
                  <p:cNvSpPr/>
                  <p:nvPr/>
                </p:nvSpPr>
                <p:spPr bwMode="auto">
                  <a:xfrm>
                    <a:off x="3236913" y="2495550"/>
                    <a:ext cx="120650" cy="112713"/>
                  </a:xfrm>
                  <a:custGeom>
                    <a:avLst/>
                    <a:gdLst/>
                    <a:ahLst/>
                    <a:cxnLst>
                      <a:cxn ang="0">
                        <a:pos x="76" y="0"/>
                      </a:cxn>
                      <a:cxn ang="0">
                        <a:pos x="69" y="71"/>
                      </a:cxn>
                      <a:cxn ang="0">
                        <a:pos x="0" y="12"/>
                      </a:cxn>
                      <a:cxn ang="0">
                        <a:pos x="76" y="0"/>
                      </a:cxn>
                    </a:cxnLst>
                    <a:rect l="0" t="0" r="r" b="b"/>
                    <a:pathLst>
                      <a:path w="76" h="71">
                        <a:moveTo>
                          <a:pt x="76" y="0"/>
                        </a:moveTo>
                        <a:lnTo>
                          <a:pt x="69" y="71"/>
                        </a:lnTo>
                        <a:lnTo>
                          <a:pt x="0" y="1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03" name="Freeform 76"/>
                <p:cNvSpPr>
                  <a:spLocks noEditPoints="1"/>
                </p:cNvSpPr>
                <p:nvPr/>
              </p:nvSpPr>
              <p:spPr bwMode="auto">
                <a:xfrm>
                  <a:off x="3130019" y="2151239"/>
                  <a:ext cx="398703" cy="261515"/>
                </a:xfrm>
                <a:custGeom>
                  <a:avLst/>
                  <a:gdLst/>
                  <a:ahLst/>
                  <a:cxnLst>
                    <a:cxn ang="0">
                      <a:pos x="333" y="51"/>
                    </a:cxn>
                    <a:cxn ang="0">
                      <a:pos x="259" y="0"/>
                    </a:cxn>
                    <a:cxn ang="0">
                      <a:pos x="170" y="224"/>
                    </a:cxn>
                    <a:cxn ang="0">
                      <a:pos x="269" y="132"/>
                    </a:cxn>
                    <a:cxn ang="0">
                      <a:pos x="333" y="51"/>
                    </a:cxn>
                    <a:cxn ang="0">
                      <a:pos x="140" y="41"/>
                    </a:cxn>
                    <a:cxn ang="0">
                      <a:pos x="155" y="56"/>
                    </a:cxn>
                    <a:cxn ang="0">
                      <a:pos x="140" y="71"/>
                    </a:cxn>
                    <a:cxn ang="0">
                      <a:pos x="125" y="56"/>
                    </a:cxn>
                    <a:cxn ang="0">
                      <a:pos x="140" y="41"/>
                    </a:cxn>
                    <a:cxn ang="0">
                      <a:pos x="105" y="101"/>
                    </a:cxn>
                    <a:cxn ang="0">
                      <a:pos x="125" y="81"/>
                    </a:cxn>
                    <a:cxn ang="0">
                      <a:pos x="145" y="101"/>
                    </a:cxn>
                    <a:cxn ang="0">
                      <a:pos x="125" y="121"/>
                    </a:cxn>
                    <a:cxn ang="0">
                      <a:pos x="105" y="101"/>
                    </a:cxn>
                    <a:cxn ang="0">
                      <a:pos x="139" y="174"/>
                    </a:cxn>
                    <a:cxn ang="0">
                      <a:pos x="116" y="151"/>
                    </a:cxn>
                    <a:cxn ang="0">
                      <a:pos x="139" y="127"/>
                    </a:cxn>
                    <a:cxn ang="0">
                      <a:pos x="161" y="151"/>
                    </a:cxn>
                    <a:cxn ang="0">
                      <a:pos x="139" y="174"/>
                    </a:cxn>
                    <a:cxn ang="0">
                      <a:pos x="180" y="213"/>
                    </a:cxn>
                    <a:cxn ang="0">
                      <a:pos x="155" y="188"/>
                    </a:cxn>
                    <a:cxn ang="0">
                      <a:pos x="180" y="163"/>
                    </a:cxn>
                    <a:cxn ang="0">
                      <a:pos x="205" y="188"/>
                    </a:cxn>
                    <a:cxn ang="0">
                      <a:pos x="180" y="213"/>
                    </a:cxn>
                    <a:cxn ang="0">
                      <a:pos x="281" y="97"/>
                    </a:cxn>
                    <a:cxn ang="0">
                      <a:pos x="251" y="67"/>
                    </a:cxn>
                    <a:cxn ang="0">
                      <a:pos x="281" y="37"/>
                    </a:cxn>
                    <a:cxn ang="0">
                      <a:pos x="311" y="67"/>
                    </a:cxn>
                    <a:cxn ang="0">
                      <a:pos x="281" y="97"/>
                    </a:cxn>
                  </a:cxnLst>
                  <a:rect l="0" t="0" r="r" b="b"/>
                  <a:pathLst>
                    <a:path w="349" h="229">
                      <a:moveTo>
                        <a:pt x="333" y="51"/>
                      </a:moveTo>
                      <a:cubicBezTo>
                        <a:pt x="316" y="6"/>
                        <a:pt x="259" y="0"/>
                        <a:pt x="259" y="0"/>
                      </a:cubicBezTo>
                      <a:cubicBezTo>
                        <a:pt x="0" y="4"/>
                        <a:pt x="103" y="219"/>
                        <a:pt x="170" y="224"/>
                      </a:cubicBezTo>
                      <a:cubicBezTo>
                        <a:pt x="236" y="229"/>
                        <a:pt x="226" y="149"/>
                        <a:pt x="269" y="132"/>
                      </a:cubicBezTo>
                      <a:cubicBezTo>
                        <a:pt x="311" y="116"/>
                        <a:pt x="349" y="96"/>
                        <a:pt x="333" y="51"/>
                      </a:cubicBezTo>
                      <a:close/>
                      <a:moveTo>
                        <a:pt x="140" y="41"/>
                      </a:moveTo>
                      <a:cubicBezTo>
                        <a:pt x="148" y="41"/>
                        <a:pt x="155" y="47"/>
                        <a:pt x="155" y="56"/>
                      </a:cubicBezTo>
                      <a:cubicBezTo>
                        <a:pt x="155" y="64"/>
                        <a:pt x="148" y="71"/>
                        <a:pt x="140" y="71"/>
                      </a:cubicBezTo>
                      <a:cubicBezTo>
                        <a:pt x="131" y="71"/>
                        <a:pt x="125" y="64"/>
                        <a:pt x="125" y="56"/>
                      </a:cubicBezTo>
                      <a:cubicBezTo>
                        <a:pt x="125" y="47"/>
                        <a:pt x="131" y="41"/>
                        <a:pt x="140" y="41"/>
                      </a:cubicBezTo>
                      <a:close/>
                      <a:moveTo>
                        <a:pt x="105" y="101"/>
                      </a:moveTo>
                      <a:cubicBezTo>
                        <a:pt x="105" y="90"/>
                        <a:pt x="114" y="81"/>
                        <a:pt x="125" y="81"/>
                      </a:cubicBezTo>
                      <a:cubicBezTo>
                        <a:pt x="136" y="81"/>
                        <a:pt x="145" y="90"/>
                        <a:pt x="145" y="101"/>
                      </a:cubicBezTo>
                      <a:cubicBezTo>
                        <a:pt x="145" y="112"/>
                        <a:pt x="136" y="121"/>
                        <a:pt x="125" y="121"/>
                      </a:cubicBezTo>
                      <a:cubicBezTo>
                        <a:pt x="114" y="121"/>
                        <a:pt x="105" y="112"/>
                        <a:pt x="105" y="101"/>
                      </a:cubicBezTo>
                      <a:close/>
                      <a:moveTo>
                        <a:pt x="139" y="174"/>
                      </a:moveTo>
                      <a:cubicBezTo>
                        <a:pt x="126" y="174"/>
                        <a:pt x="116" y="163"/>
                        <a:pt x="116" y="151"/>
                      </a:cubicBezTo>
                      <a:cubicBezTo>
                        <a:pt x="116" y="138"/>
                        <a:pt x="126" y="127"/>
                        <a:pt x="139" y="127"/>
                      </a:cubicBezTo>
                      <a:cubicBezTo>
                        <a:pt x="151" y="127"/>
                        <a:pt x="161" y="138"/>
                        <a:pt x="161" y="151"/>
                      </a:cubicBezTo>
                      <a:cubicBezTo>
                        <a:pt x="161" y="163"/>
                        <a:pt x="151" y="174"/>
                        <a:pt x="139" y="174"/>
                      </a:cubicBezTo>
                      <a:close/>
                      <a:moveTo>
                        <a:pt x="180" y="213"/>
                      </a:moveTo>
                      <a:cubicBezTo>
                        <a:pt x="166" y="213"/>
                        <a:pt x="155" y="202"/>
                        <a:pt x="155" y="188"/>
                      </a:cubicBezTo>
                      <a:cubicBezTo>
                        <a:pt x="155" y="174"/>
                        <a:pt x="166" y="163"/>
                        <a:pt x="180" y="163"/>
                      </a:cubicBezTo>
                      <a:cubicBezTo>
                        <a:pt x="193" y="163"/>
                        <a:pt x="205" y="174"/>
                        <a:pt x="205" y="188"/>
                      </a:cubicBezTo>
                      <a:cubicBezTo>
                        <a:pt x="205" y="202"/>
                        <a:pt x="193" y="213"/>
                        <a:pt x="180" y="213"/>
                      </a:cubicBezTo>
                      <a:close/>
                      <a:moveTo>
                        <a:pt x="281" y="97"/>
                      </a:moveTo>
                      <a:cubicBezTo>
                        <a:pt x="265" y="97"/>
                        <a:pt x="251" y="84"/>
                        <a:pt x="251" y="67"/>
                      </a:cubicBezTo>
                      <a:cubicBezTo>
                        <a:pt x="251" y="51"/>
                        <a:pt x="265" y="37"/>
                        <a:pt x="281" y="37"/>
                      </a:cubicBezTo>
                      <a:cubicBezTo>
                        <a:pt x="298" y="37"/>
                        <a:pt x="311" y="51"/>
                        <a:pt x="311" y="67"/>
                      </a:cubicBezTo>
                      <a:cubicBezTo>
                        <a:pt x="311" y="84"/>
                        <a:pt x="298" y="97"/>
                        <a:pt x="281" y="97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47" name="Group 185"/>
              <p:cNvGrpSpPr/>
              <p:nvPr/>
            </p:nvGrpSpPr>
            <p:grpSpPr>
              <a:xfrm>
                <a:off x="5867400" y="1329948"/>
                <a:ext cx="420138" cy="491590"/>
                <a:chOff x="3164316" y="2615677"/>
                <a:chExt cx="420138" cy="491590"/>
              </a:xfrm>
            </p:grpSpPr>
            <p:grpSp>
              <p:nvGrpSpPr>
                <p:cNvPr id="248" name="Group 134"/>
                <p:cNvGrpSpPr/>
                <p:nvPr/>
              </p:nvGrpSpPr>
              <p:grpSpPr>
                <a:xfrm>
                  <a:off x="3164316" y="2615677"/>
                  <a:ext cx="420138" cy="491590"/>
                  <a:chOff x="3008313" y="2686050"/>
                  <a:chExt cx="466725" cy="546100"/>
                </a:xfrm>
                <a:solidFill>
                  <a:schemeClr val="accent3"/>
                </a:solidFill>
              </p:grpSpPr>
              <p:sp>
                <p:nvSpPr>
                  <p:cNvPr id="109" name="Oval 42"/>
                  <p:cNvSpPr>
                    <a:spLocks noChangeArrowheads="1"/>
                  </p:cNvSpPr>
                  <p:nvPr/>
                </p:nvSpPr>
                <p:spPr bwMode="auto">
                  <a:xfrm>
                    <a:off x="3008313" y="2686050"/>
                    <a:ext cx="466725" cy="46672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10" name="Freeform 43"/>
                  <p:cNvSpPr/>
                  <p:nvPr/>
                </p:nvSpPr>
                <p:spPr bwMode="auto">
                  <a:xfrm>
                    <a:off x="3236913" y="3121025"/>
                    <a:ext cx="120650" cy="111125"/>
                  </a:xfrm>
                  <a:custGeom>
                    <a:avLst/>
                    <a:gdLst/>
                    <a:ahLst/>
                    <a:cxnLst>
                      <a:cxn ang="0">
                        <a:pos x="76" y="0"/>
                      </a:cxn>
                      <a:cxn ang="0">
                        <a:pos x="69" y="70"/>
                      </a:cxn>
                      <a:cxn ang="0">
                        <a:pos x="0" y="11"/>
                      </a:cxn>
                      <a:cxn ang="0">
                        <a:pos x="76" y="0"/>
                      </a:cxn>
                    </a:cxnLst>
                    <a:rect l="0" t="0" r="r" b="b"/>
                    <a:pathLst>
                      <a:path w="76" h="70">
                        <a:moveTo>
                          <a:pt x="76" y="0"/>
                        </a:moveTo>
                        <a:lnTo>
                          <a:pt x="69" y="70"/>
                        </a:lnTo>
                        <a:lnTo>
                          <a:pt x="0" y="11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08" name="Freeform 77"/>
                <p:cNvSpPr/>
                <p:nvPr/>
              </p:nvSpPr>
              <p:spPr bwMode="auto">
                <a:xfrm>
                  <a:off x="3270065" y="2715710"/>
                  <a:ext cx="222931" cy="205782"/>
                </a:xfrm>
                <a:custGeom>
                  <a:avLst/>
                  <a:gdLst/>
                  <a:ahLst/>
                  <a:cxnLst>
                    <a:cxn ang="0">
                      <a:pos x="96" y="181"/>
                    </a:cxn>
                    <a:cxn ang="0">
                      <a:pos x="0" y="180"/>
                    </a:cxn>
                    <a:cxn ang="0">
                      <a:pos x="0" y="36"/>
                    </a:cxn>
                    <a:cxn ang="0">
                      <a:pos x="98" y="36"/>
                    </a:cxn>
                    <a:cxn ang="0">
                      <a:pos x="196" y="36"/>
                    </a:cxn>
                    <a:cxn ang="0">
                      <a:pos x="196" y="180"/>
                    </a:cxn>
                    <a:cxn ang="0">
                      <a:pos x="96" y="181"/>
                    </a:cxn>
                  </a:cxnLst>
                  <a:rect l="0" t="0" r="r" b="b"/>
                  <a:pathLst>
                    <a:path w="196" h="181">
                      <a:moveTo>
                        <a:pt x="96" y="181"/>
                      </a:moveTo>
                      <a:cubicBezTo>
                        <a:pt x="96" y="181"/>
                        <a:pt x="62" y="147"/>
                        <a:pt x="0" y="18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63" y="0"/>
                        <a:pt x="98" y="36"/>
                      </a:cubicBezTo>
                      <a:cubicBezTo>
                        <a:pt x="196" y="36"/>
                        <a:pt x="196" y="36"/>
                        <a:pt x="196" y="36"/>
                      </a:cubicBezTo>
                      <a:cubicBezTo>
                        <a:pt x="196" y="180"/>
                        <a:pt x="196" y="180"/>
                        <a:pt x="196" y="180"/>
                      </a:cubicBezTo>
                      <a:lnTo>
                        <a:pt x="96" y="181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49" name="Group 184"/>
              <p:cNvGrpSpPr/>
              <p:nvPr/>
            </p:nvGrpSpPr>
            <p:grpSpPr>
              <a:xfrm>
                <a:off x="3534609" y="2515228"/>
                <a:ext cx="585907" cy="685941"/>
                <a:chOff x="3680200" y="2572806"/>
                <a:chExt cx="585907" cy="685941"/>
              </a:xfrm>
            </p:grpSpPr>
            <p:grpSp>
              <p:nvGrpSpPr>
                <p:cNvPr id="250" name="Group 136"/>
                <p:cNvGrpSpPr/>
                <p:nvPr/>
              </p:nvGrpSpPr>
              <p:grpSpPr>
                <a:xfrm>
                  <a:off x="3680200" y="2572806"/>
                  <a:ext cx="585907" cy="685941"/>
                  <a:chOff x="3581400" y="2638425"/>
                  <a:chExt cx="650875" cy="762001"/>
                </a:xfrm>
                <a:solidFill>
                  <a:schemeClr val="accent2"/>
                </a:solidFill>
              </p:grpSpPr>
              <p:sp>
                <p:nvSpPr>
                  <p:cNvPr id="118" name="Oval 44"/>
                  <p:cNvSpPr>
                    <a:spLocks noChangeArrowheads="1"/>
                  </p:cNvSpPr>
                  <p:nvPr/>
                </p:nvSpPr>
                <p:spPr bwMode="auto">
                  <a:xfrm>
                    <a:off x="3581400" y="2638425"/>
                    <a:ext cx="650875" cy="65087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19" name="Freeform 45"/>
                  <p:cNvSpPr/>
                  <p:nvPr/>
                </p:nvSpPr>
                <p:spPr bwMode="auto">
                  <a:xfrm>
                    <a:off x="3898900" y="3243263"/>
                    <a:ext cx="168275" cy="157163"/>
                  </a:xfrm>
                  <a:custGeom>
                    <a:avLst/>
                    <a:gdLst/>
                    <a:ahLst/>
                    <a:cxnLst>
                      <a:cxn ang="0">
                        <a:pos x="106" y="0"/>
                      </a:cxn>
                      <a:cxn ang="0">
                        <a:pos x="97" y="99"/>
                      </a:cxn>
                      <a:cxn ang="0">
                        <a:pos x="0" y="17"/>
                      </a:cxn>
                      <a:cxn ang="0">
                        <a:pos x="106" y="0"/>
                      </a:cxn>
                    </a:cxnLst>
                    <a:rect l="0" t="0" r="r" b="b"/>
                    <a:pathLst>
                      <a:path w="106" h="99">
                        <a:moveTo>
                          <a:pt x="106" y="0"/>
                        </a:moveTo>
                        <a:lnTo>
                          <a:pt x="97" y="99"/>
                        </a:lnTo>
                        <a:lnTo>
                          <a:pt x="0" y="17"/>
                        </a:lnTo>
                        <a:lnTo>
                          <a:pt x="106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51" name="Group 135"/>
                <p:cNvGrpSpPr/>
                <p:nvPr/>
              </p:nvGrpSpPr>
              <p:grpSpPr>
                <a:xfrm>
                  <a:off x="3813101" y="2709950"/>
                  <a:ext cx="320105" cy="344393"/>
                  <a:chOff x="3729038" y="2790825"/>
                  <a:chExt cx="355600" cy="382588"/>
                </a:xfrm>
              </p:grpSpPr>
              <p:sp>
                <p:nvSpPr>
                  <p:cNvPr id="114" name="Freeform 78"/>
                  <p:cNvSpPr/>
                  <p:nvPr/>
                </p:nvSpPr>
                <p:spPr bwMode="auto">
                  <a:xfrm>
                    <a:off x="3867150" y="3111500"/>
                    <a:ext cx="82550" cy="19050"/>
                  </a:xfrm>
                  <a:custGeom>
                    <a:avLst/>
                    <a:gdLst/>
                    <a:ahLst/>
                    <a:cxnLst>
                      <a:cxn ang="0">
                        <a:pos x="66" y="7"/>
                      </a:cxn>
                      <a:cxn ang="0">
                        <a:pos x="55" y="15"/>
                      </a:cxn>
                      <a:cxn ang="0">
                        <a:pos x="11" y="15"/>
                      </a:cxn>
                      <a:cxn ang="0">
                        <a:pos x="0" y="7"/>
                      </a:cxn>
                      <a:cxn ang="0">
                        <a:pos x="0" y="7"/>
                      </a:cxn>
                      <a:cxn ang="0">
                        <a:pos x="11" y="0"/>
                      </a:cxn>
                      <a:cxn ang="0">
                        <a:pos x="55" y="0"/>
                      </a:cxn>
                      <a:cxn ang="0">
                        <a:pos x="66" y="7"/>
                      </a:cxn>
                    </a:cxnLst>
                    <a:rect l="0" t="0" r="r" b="b"/>
                    <a:pathLst>
                      <a:path w="66" h="15">
                        <a:moveTo>
                          <a:pt x="66" y="7"/>
                        </a:moveTo>
                        <a:cubicBezTo>
                          <a:pt x="66" y="12"/>
                          <a:pt x="61" y="15"/>
                          <a:pt x="55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5" y="15"/>
                          <a:pt x="0" y="12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0" y="3"/>
                          <a:pt x="5" y="0"/>
                          <a:pt x="11" y="0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61" y="0"/>
                          <a:pt x="66" y="3"/>
                          <a:pt x="66" y="7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15" name="Freeform 79"/>
                  <p:cNvSpPr/>
                  <p:nvPr/>
                </p:nvSpPr>
                <p:spPr bwMode="auto">
                  <a:xfrm>
                    <a:off x="3867150" y="3132138"/>
                    <a:ext cx="82550" cy="20638"/>
                  </a:xfrm>
                  <a:custGeom>
                    <a:avLst/>
                    <a:gdLst/>
                    <a:ahLst/>
                    <a:cxnLst>
                      <a:cxn ang="0">
                        <a:pos x="66" y="8"/>
                      </a:cxn>
                      <a:cxn ang="0">
                        <a:pos x="55" y="16"/>
                      </a:cxn>
                      <a:cxn ang="0">
                        <a:pos x="11" y="16"/>
                      </a:cxn>
                      <a:cxn ang="0">
                        <a:pos x="0" y="8"/>
                      </a:cxn>
                      <a:cxn ang="0">
                        <a:pos x="0" y="8"/>
                      </a:cxn>
                      <a:cxn ang="0">
                        <a:pos x="11" y="0"/>
                      </a:cxn>
                      <a:cxn ang="0">
                        <a:pos x="55" y="0"/>
                      </a:cxn>
                      <a:cxn ang="0">
                        <a:pos x="66" y="8"/>
                      </a:cxn>
                    </a:cxnLst>
                    <a:rect l="0" t="0" r="r" b="b"/>
                    <a:pathLst>
                      <a:path w="66" h="16">
                        <a:moveTo>
                          <a:pt x="66" y="8"/>
                        </a:moveTo>
                        <a:cubicBezTo>
                          <a:pt x="66" y="13"/>
                          <a:pt x="61" y="16"/>
                          <a:pt x="55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5" y="16"/>
                          <a:pt x="0" y="13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4"/>
                          <a:pt x="5" y="0"/>
                          <a:pt x="11" y="0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61" y="0"/>
                          <a:pt x="66" y="4"/>
                          <a:pt x="66" y="8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16" name="Freeform 80"/>
                  <p:cNvSpPr/>
                  <p:nvPr/>
                </p:nvSpPr>
                <p:spPr bwMode="auto">
                  <a:xfrm>
                    <a:off x="3883025" y="3154363"/>
                    <a:ext cx="50800" cy="19050"/>
                  </a:xfrm>
                  <a:custGeom>
                    <a:avLst/>
                    <a:gdLst/>
                    <a:ahLst/>
                    <a:cxnLst>
                      <a:cxn ang="0">
                        <a:pos x="40" y="8"/>
                      </a:cxn>
                      <a:cxn ang="0">
                        <a:pos x="33" y="16"/>
                      </a:cxn>
                      <a:cxn ang="0">
                        <a:pos x="7" y="16"/>
                      </a:cxn>
                      <a:cxn ang="0">
                        <a:pos x="0" y="8"/>
                      </a:cxn>
                      <a:cxn ang="0">
                        <a:pos x="0" y="8"/>
                      </a:cxn>
                      <a:cxn ang="0">
                        <a:pos x="7" y="0"/>
                      </a:cxn>
                      <a:cxn ang="0">
                        <a:pos x="33" y="0"/>
                      </a:cxn>
                      <a:cxn ang="0">
                        <a:pos x="40" y="8"/>
                      </a:cxn>
                    </a:cxnLst>
                    <a:rect l="0" t="0" r="r" b="b"/>
                    <a:pathLst>
                      <a:path w="40" h="16">
                        <a:moveTo>
                          <a:pt x="40" y="8"/>
                        </a:moveTo>
                        <a:cubicBezTo>
                          <a:pt x="40" y="13"/>
                          <a:pt x="37" y="16"/>
                          <a:pt x="33" y="16"/>
                        </a:cubicBezTo>
                        <a:cubicBezTo>
                          <a:pt x="7" y="16"/>
                          <a:pt x="7" y="16"/>
                          <a:pt x="7" y="16"/>
                        </a:cubicBezTo>
                        <a:cubicBezTo>
                          <a:pt x="3" y="16"/>
                          <a:pt x="0" y="13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4"/>
                          <a:pt x="3" y="0"/>
                          <a:pt x="7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7" y="0"/>
                          <a:pt x="40" y="4"/>
                          <a:pt x="40" y="8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17" name="Freeform 81"/>
                  <p:cNvSpPr>
                    <a:spLocks noEditPoints="1"/>
                  </p:cNvSpPr>
                  <p:nvPr/>
                </p:nvSpPr>
                <p:spPr bwMode="auto">
                  <a:xfrm>
                    <a:off x="3729038" y="2790825"/>
                    <a:ext cx="355600" cy="317500"/>
                  </a:xfrm>
                  <a:custGeom>
                    <a:avLst/>
                    <a:gdLst/>
                    <a:ahLst/>
                    <a:cxnLst>
                      <a:cxn ang="0">
                        <a:pos x="143" y="0"/>
                      </a:cxn>
                      <a:cxn ang="0">
                        <a:pos x="143" y="0"/>
                      </a:cxn>
                      <a:cxn ang="0">
                        <a:pos x="140" y="0"/>
                      </a:cxn>
                      <a:cxn ang="0">
                        <a:pos x="138" y="0"/>
                      </a:cxn>
                      <a:cxn ang="0">
                        <a:pos x="138" y="0"/>
                      </a:cxn>
                      <a:cxn ang="0">
                        <a:pos x="71" y="174"/>
                      </a:cxn>
                      <a:cxn ang="0">
                        <a:pos x="107" y="251"/>
                      </a:cxn>
                      <a:cxn ang="0">
                        <a:pos x="140" y="251"/>
                      </a:cxn>
                      <a:cxn ang="0">
                        <a:pos x="146" y="251"/>
                      </a:cxn>
                      <a:cxn ang="0">
                        <a:pos x="176" y="251"/>
                      </a:cxn>
                      <a:cxn ang="0">
                        <a:pos x="211" y="174"/>
                      </a:cxn>
                      <a:cxn ang="0">
                        <a:pos x="143" y="0"/>
                      </a:cxn>
                      <a:cxn ang="0">
                        <a:pos x="210" y="127"/>
                      </a:cxn>
                      <a:cxn ang="0">
                        <a:pos x="170" y="28"/>
                      </a:cxn>
                      <a:cxn ang="0">
                        <a:pos x="210" y="127"/>
                      </a:cxn>
                    </a:cxnLst>
                    <a:rect l="0" t="0" r="r" b="b"/>
                    <a:pathLst>
                      <a:path w="281" h="251">
                        <a:moveTo>
                          <a:pt x="143" y="0"/>
                        </a:moveTo>
                        <a:cubicBezTo>
                          <a:pt x="143" y="0"/>
                          <a:pt x="143" y="0"/>
                          <a:pt x="143" y="0"/>
                        </a:cubicBezTo>
                        <a:cubicBezTo>
                          <a:pt x="143" y="0"/>
                          <a:pt x="141" y="0"/>
                          <a:pt x="140" y="0"/>
                        </a:cubicBezTo>
                        <a:cubicBezTo>
                          <a:pt x="140" y="0"/>
                          <a:pt x="143" y="0"/>
                          <a:pt x="138" y="0"/>
                        </a:cubicBezTo>
                        <a:cubicBezTo>
                          <a:pt x="138" y="0"/>
                          <a:pt x="138" y="0"/>
                          <a:pt x="138" y="0"/>
                        </a:cubicBezTo>
                        <a:cubicBezTo>
                          <a:pt x="0" y="4"/>
                          <a:pt x="34" y="140"/>
                          <a:pt x="71" y="174"/>
                        </a:cubicBezTo>
                        <a:cubicBezTo>
                          <a:pt x="109" y="208"/>
                          <a:pt x="107" y="251"/>
                          <a:pt x="107" y="251"/>
                        </a:cubicBezTo>
                        <a:cubicBezTo>
                          <a:pt x="140" y="251"/>
                          <a:pt x="140" y="251"/>
                          <a:pt x="140" y="251"/>
                        </a:cubicBezTo>
                        <a:cubicBezTo>
                          <a:pt x="146" y="251"/>
                          <a:pt x="146" y="251"/>
                          <a:pt x="146" y="251"/>
                        </a:cubicBezTo>
                        <a:cubicBezTo>
                          <a:pt x="176" y="251"/>
                          <a:pt x="176" y="251"/>
                          <a:pt x="176" y="251"/>
                        </a:cubicBezTo>
                        <a:cubicBezTo>
                          <a:pt x="176" y="251"/>
                          <a:pt x="174" y="208"/>
                          <a:pt x="211" y="174"/>
                        </a:cubicBezTo>
                        <a:cubicBezTo>
                          <a:pt x="249" y="140"/>
                          <a:pt x="281" y="4"/>
                          <a:pt x="143" y="0"/>
                        </a:cubicBezTo>
                        <a:close/>
                        <a:moveTo>
                          <a:pt x="210" y="127"/>
                        </a:moveTo>
                        <a:cubicBezTo>
                          <a:pt x="233" y="63"/>
                          <a:pt x="170" y="28"/>
                          <a:pt x="170" y="28"/>
                        </a:cubicBezTo>
                        <a:cubicBezTo>
                          <a:pt x="264" y="43"/>
                          <a:pt x="210" y="127"/>
                          <a:pt x="210" y="127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52" name="Group 183"/>
              <p:cNvGrpSpPr/>
              <p:nvPr/>
            </p:nvGrpSpPr>
            <p:grpSpPr>
              <a:xfrm>
                <a:off x="4145772" y="2426627"/>
                <a:ext cx="418710" cy="491590"/>
                <a:chOff x="4406153" y="2484205"/>
                <a:chExt cx="418710" cy="491590"/>
              </a:xfrm>
            </p:grpSpPr>
            <p:grpSp>
              <p:nvGrpSpPr>
                <p:cNvPr id="253" name="Group 142"/>
                <p:cNvGrpSpPr/>
                <p:nvPr/>
              </p:nvGrpSpPr>
              <p:grpSpPr>
                <a:xfrm>
                  <a:off x="4406153" y="2484205"/>
                  <a:ext cx="418710" cy="491590"/>
                  <a:chOff x="4387850" y="2540000"/>
                  <a:chExt cx="465138" cy="546100"/>
                </a:xfrm>
                <a:solidFill>
                  <a:schemeClr val="accent5"/>
                </a:solidFill>
              </p:grpSpPr>
              <p:sp>
                <p:nvSpPr>
                  <p:cNvPr id="131" name="Oval 40"/>
                  <p:cNvSpPr>
                    <a:spLocks noChangeArrowheads="1"/>
                  </p:cNvSpPr>
                  <p:nvPr/>
                </p:nvSpPr>
                <p:spPr bwMode="auto">
                  <a:xfrm>
                    <a:off x="4387850" y="2540000"/>
                    <a:ext cx="465138" cy="466725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32" name="Freeform 41"/>
                  <p:cNvSpPr/>
                  <p:nvPr/>
                </p:nvSpPr>
                <p:spPr bwMode="auto">
                  <a:xfrm>
                    <a:off x="4614863" y="2974975"/>
                    <a:ext cx="120650" cy="111125"/>
                  </a:xfrm>
                  <a:custGeom>
                    <a:avLst/>
                    <a:gdLst/>
                    <a:ahLst/>
                    <a:cxnLst>
                      <a:cxn ang="0">
                        <a:pos x="76" y="0"/>
                      </a:cxn>
                      <a:cxn ang="0">
                        <a:pos x="70" y="70"/>
                      </a:cxn>
                      <a:cxn ang="0">
                        <a:pos x="0" y="11"/>
                      </a:cxn>
                      <a:cxn ang="0">
                        <a:pos x="76" y="0"/>
                      </a:cxn>
                    </a:cxnLst>
                    <a:rect l="0" t="0" r="r" b="b"/>
                    <a:pathLst>
                      <a:path w="76" h="70">
                        <a:moveTo>
                          <a:pt x="76" y="0"/>
                        </a:moveTo>
                        <a:lnTo>
                          <a:pt x="70" y="70"/>
                        </a:lnTo>
                        <a:lnTo>
                          <a:pt x="0" y="11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54" name="Group 141"/>
                <p:cNvGrpSpPr/>
                <p:nvPr/>
              </p:nvGrpSpPr>
              <p:grpSpPr>
                <a:xfrm>
                  <a:off x="4509044" y="2544225"/>
                  <a:ext cx="251512" cy="324393"/>
                  <a:chOff x="4502150" y="2606675"/>
                  <a:chExt cx="279401" cy="360363"/>
                </a:xfrm>
              </p:grpSpPr>
              <p:sp>
                <p:nvSpPr>
                  <p:cNvPr id="123" name="Freeform 82"/>
                  <p:cNvSpPr/>
                  <p:nvPr/>
                </p:nvSpPr>
                <p:spPr bwMode="auto">
                  <a:xfrm>
                    <a:off x="4506913" y="2606675"/>
                    <a:ext cx="274638" cy="277813"/>
                  </a:xfrm>
                  <a:custGeom>
                    <a:avLst/>
                    <a:gdLst/>
                    <a:ahLst/>
                    <a:cxnLst>
                      <a:cxn ang="0">
                        <a:pos x="160" y="11"/>
                      </a:cxn>
                      <a:cxn ang="0">
                        <a:pos x="204" y="97"/>
                      </a:cxn>
                      <a:cxn ang="0">
                        <a:pos x="97" y="205"/>
                      </a:cxn>
                      <a:cxn ang="0">
                        <a:pos x="11" y="162"/>
                      </a:cxn>
                      <a:cxn ang="0">
                        <a:pos x="0" y="171"/>
                      </a:cxn>
                      <a:cxn ang="0">
                        <a:pos x="97" y="219"/>
                      </a:cxn>
                      <a:cxn ang="0">
                        <a:pos x="218" y="97"/>
                      </a:cxn>
                      <a:cxn ang="0">
                        <a:pos x="169" y="0"/>
                      </a:cxn>
                      <a:cxn ang="0">
                        <a:pos x="160" y="11"/>
                      </a:cxn>
                    </a:cxnLst>
                    <a:rect l="0" t="0" r="r" b="b"/>
                    <a:pathLst>
                      <a:path w="218" h="219">
                        <a:moveTo>
                          <a:pt x="160" y="11"/>
                        </a:moveTo>
                        <a:cubicBezTo>
                          <a:pt x="187" y="30"/>
                          <a:pt x="204" y="62"/>
                          <a:pt x="204" y="97"/>
                        </a:cubicBezTo>
                        <a:cubicBezTo>
                          <a:pt x="204" y="157"/>
                          <a:pt x="156" y="205"/>
                          <a:pt x="97" y="205"/>
                        </a:cubicBezTo>
                        <a:cubicBezTo>
                          <a:pt x="62" y="205"/>
                          <a:pt x="31" y="188"/>
                          <a:pt x="11" y="162"/>
                        </a:cubicBezTo>
                        <a:cubicBezTo>
                          <a:pt x="0" y="171"/>
                          <a:pt x="0" y="171"/>
                          <a:pt x="0" y="171"/>
                        </a:cubicBezTo>
                        <a:cubicBezTo>
                          <a:pt x="22" y="200"/>
                          <a:pt x="57" y="219"/>
                          <a:pt x="97" y="219"/>
                        </a:cubicBezTo>
                        <a:cubicBezTo>
                          <a:pt x="164" y="219"/>
                          <a:pt x="218" y="165"/>
                          <a:pt x="218" y="97"/>
                        </a:cubicBezTo>
                        <a:cubicBezTo>
                          <a:pt x="218" y="57"/>
                          <a:pt x="199" y="22"/>
                          <a:pt x="169" y="0"/>
                        </a:cubicBezTo>
                        <a:lnTo>
                          <a:pt x="160" y="11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4" name="Freeform 83"/>
                  <p:cNvSpPr>
                    <a:spLocks noEditPoints="1"/>
                  </p:cNvSpPr>
                  <p:nvPr/>
                </p:nvSpPr>
                <p:spPr bwMode="auto">
                  <a:xfrm>
                    <a:off x="4508500" y="2609850"/>
                    <a:ext cx="244475" cy="244475"/>
                  </a:xfrm>
                  <a:custGeom>
                    <a:avLst/>
                    <a:gdLst/>
                    <a:ahLst/>
                    <a:cxnLst>
                      <a:cxn ang="0">
                        <a:pos x="96" y="0"/>
                      </a:cxn>
                      <a:cxn ang="0">
                        <a:pos x="0" y="97"/>
                      </a:cxn>
                      <a:cxn ang="0">
                        <a:pos x="96" y="193"/>
                      </a:cxn>
                      <a:cxn ang="0">
                        <a:pos x="193" y="97"/>
                      </a:cxn>
                      <a:cxn ang="0">
                        <a:pos x="96" y="0"/>
                      </a:cxn>
                      <a:cxn ang="0">
                        <a:pos x="96" y="189"/>
                      </a:cxn>
                      <a:cxn ang="0">
                        <a:pos x="4" y="97"/>
                      </a:cxn>
                      <a:cxn ang="0">
                        <a:pos x="96" y="5"/>
                      </a:cxn>
                      <a:cxn ang="0">
                        <a:pos x="188" y="97"/>
                      </a:cxn>
                      <a:cxn ang="0">
                        <a:pos x="96" y="189"/>
                      </a:cxn>
                    </a:cxnLst>
                    <a:rect l="0" t="0" r="r" b="b"/>
                    <a:pathLst>
                      <a:path w="193" h="193">
                        <a:moveTo>
                          <a:pt x="96" y="0"/>
                        </a:moveTo>
                        <a:cubicBezTo>
                          <a:pt x="43" y="0"/>
                          <a:pt x="0" y="43"/>
                          <a:pt x="0" y="97"/>
                        </a:cubicBezTo>
                        <a:cubicBezTo>
                          <a:pt x="0" y="150"/>
                          <a:pt x="43" y="193"/>
                          <a:pt x="96" y="193"/>
                        </a:cubicBezTo>
                        <a:cubicBezTo>
                          <a:pt x="149" y="193"/>
                          <a:pt x="193" y="150"/>
                          <a:pt x="193" y="97"/>
                        </a:cubicBezTo>
                        <a:cubicBezTo>
                          <a:pt x="193" y="43"/>
                          <a:pt x="149" y="0"/>
                          <a:pt x="96" y="0"/>
                        </a:cubicBezTo>
                        <a:close/>
                        <a:moveTo>
                          <a:pt x="96" y="189"/>
                        </a:moveTo>
                        <a:cubicBezTo>
                          <a:pt x="46" y="189"/>
                          <a:pt x="4" y="147"/>
                          <a:pt x="4" y="97"/>
                        </a:cubicBezTo>
                        <a:cubicBezTo>
                          <a:pt x="4" y="46"/>
                          <a:pt x="46" y="5"/>
                          <a:pt x="96" y="5"/>
                        </a:cubicBezTo>
                        <a:cubicBezTo>
                          <a:pt x="147" y="5"/>
                          <a:pt x="188" y="46"/>
                          <a:pt x="188" y="97"/>
                        </a:cubicBezTo>
                        <a:cubicBezTo>
                          <a:pt x="188" y="147"/>
                          <a:pt x="147" y="189"/>
                          <a:pt x="96" y="189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5" name="Freeform 84"/>
                  <p:cNvSpPr/>
                  <p:nvPr/>
                </p:nvSpPr>
                <p:spPr bwMode="auto">
                  <a:xfrm>
                    <a:off x="4502150" y="2614613"/>
                    <a:ext cx="273050" cy="239713"/>
                  </a:xfrm>
                  <a:custGeom>
                    <a:avLst/>
                    <a:gdLst/>
                    <a:ahLst/>
                    <a:cxnLst>
                      <a:cxn ang="0">
                        <a:pos x="62" y="15"/>
                      </a:cxn>
                      <a:cxn ang="0">
                        <a:pos x="58" y="22"/>
                      </a:cxn>
                      <a:cxn ang="0">
                        <a:pos x="54" y="28"/>
                      </a:cxn>
                      <a:cxn ang="0">
                        <a:pos x="51" y="25"/>
                      </a:cxn>
                      <a:cxn ang="0">
                        <a:pos x="50" y="31"/>
                      </a:cxn>
                      <a:cxn ang="0">
                        <a:pos x="40" y="33"/>
                      </a:cxn>
                      <a:cxn ang="0">
                        <a:pos x="34" y="39"/>
                      </a:cxn>
                      <a:cxn ang="0">
                        <a:pos x="26" y="51"/>
                      </a:cxn>
                      <a:cxn ang="0">
                        <a:pos x="20" y="58"/>
                      </a:cxn>
                      <a:cxn ang="0">
                        <a:pos x="25" y="64"/>
                      </a:cxn>
                      <a:cxn ang="0">
                        <a:pos x="26" y="67"/>
                      </a:cxn>
                      <a:cxn ang="0">
                        <a:pos x="21" y="62"/>
                      </a:cxn>
                      <a:cxn ang="0">
                        <a:pos x="17" y="57"/>
                      </a:cxn>
                      <a:cxn ang="0">
                        <a:pos x="16" y="65"/>
                      </a:cxn>
                      <a:cxn ang="0">
                        <a:pos x="16" y="79"/>
                      </a:cxn>
                      <a:cxn ang="0">
                        <a:pos x="23" y="76"/>
                      </a:cxn>
                      <a:cxn ang="0">
                        <a:pos x="30" y="84"/>
                      </a:cxn>
                      <a:cxn ang="0">
                        <a:pos x="39" y="93"/>
                      </a:cxn>
                      <a:cxn ang="0">
                        <a:pos x="47" y="100"/>
                      </a:cxn>
                      <a:cxn ang="0">
                        <a:pos x="58" y="111"/>
                      </a:cxn>
                      <a:cxn ang="0">
                        <a:pos x="55" y="128"/>
                      </a:cxn>
                      <a:cxn ang="0">
                        <a:pos x="46" y="147"/>
                      </a:cxn>
                      <a:cxn ang="0">
                        <a:pos x="49" y="161"/>
                      </a:cxn>
                      <a:cxn ang="0">
                        <a:pos x="44" y="162"/>
                      </a:cxn>
                      <a:cxn ang="0">
                        <a:pos x="30" y="141"/>
                      </a:cxn>
                      <a:cxn ang="0">
                        <a:pos x="15" y="107"/>
                      </a:cxn>
                      <a:cxn ang="0">
                        <a:pos x="11" y="83"/>
                      </a:cxn>
                      <a:cxn ang="0">
                        <a:pos x="70" y="174"/>
                      </a:cxn>
                      <a:cxn ang="0">
                        <a:pos x="85" y="172"/>
                      </a:cxn>
                      <a:cxn ang="0">
                        <a:pos x="105" y="169"/>
                      </a:cxn>
                      <a:cxn ang="0">
                        <a:pos x="103" y="178"/>
                      </a:cxn>
                      <a:cxn ang="0">
                        <a:pos x="114" y="177"/>
                      </a:cxn>
                      <a:cxn ang="0">
                        <a:pos x="131" y="175"/>
                      </a:cxn>
                      <a:cxn ang="0">
                        <a:pos x="130" y="3"/>
                      </a:cxn>
                      <a:cxn ang="0">
                        <a:pos x="187" y="61"/>
                      </a:cxn>
                      <a:cxn ang="0">
                        <a:pos x="179" y="55"/>
                      </a:cxn>
                      <a:cxn ang="0">
                        <a:pos x="172" y="71"/>
                      </a:cxn>
                      <a:cxn ang="0">
                        <a:pos x="161" y="57"/>
                      </a:cxn>
                      <a:cxn ang="0">
                        <a:pos x="165" y="71"/>
                      </a:cxn>
                      <a:cxn ang="0">
                        <a:pos x="176" y="75"/>
                      </a:cxn>
                      <a:cxn ang="0">
                        <a:pos x="172" y="95"/>
                      </a:cxn>
                      <a:cxn ang="0">
                        <a:pos x="166" y="117"/>
                      </a:cxn>
                      <a:cxn ang="0">
                        <a:pos x="159" y="130"/>
                      </a:cxn>
                      <a:cxn ang="0">
                        <a:pos x="139" y="147"/>
                      </a:cxn>
                      <a:cxn ang="0">
                        <a:pos x="134" y="132"/>
                      </a:cxn>
                      <a:cxn ang="0">
                        <a:pos x="135" y="115"/>
                      </a:cxn>
                      <a:cxn ang="0">
                        <a:pos x="128" y="96"/>
                      </a:cxn>
                      <a:cxn ang="0">
                        <a:pos x="119" y="85"/>
                      </a:cxn>
                      <a:cxn ang="0">
                        <a:pos x="94" y="86"/>
                      </a:cxn>
                      <a:cxn ang="0">
                        <a:pos x="85" y="73"/>
                      </a:cxn>
                      <a:cxn ang="0">
                        <a:pos x="95" y="47"/>
                      </a:cxn>
                      <a:cxn ang="0">
                        <a:pos x="113" y="39"/>
                      </a:cxn>
                      <a:cxn ang="0">
                        <a:pos x="124" y="44"/>
                      </a:cxn>
                      <a:cxn ang="0">
                        <a:pos x="139" y="44"/>
                      </a:cxn>
                      <a:cxn ang="0">
                        <a:pos x="154" y="42"/>
                      </a:cxn>
                      <a:cxn ang="0">
                        <a:pos x="140" y="36"/>
                      </a:cxn>
                      <a:cxn ang="0">
                        <a:pos x="139" y="31"/>
                      </a:cxn>
                      <a:cxn ang="0">
                        <a:pos x="120" y="31"/>
                      </a:cxn>
                      <a:cxn ang="0">
                        <a:pos x="105" y="36"/>
                      </a:cxn>
                      <a:cxn ang="0">
                        <a:pos x="102" y="20"/>
                      </a:cxn>
                      <a:cxn ang="0">
                        <a:pos x="91" y="10"/>
                      </a:cxn>
                      <a:cxn ang="0">
                        <a:pos x="103" y="3"/>
                      </a:cxn>
                    </a:cxnLst>
                    <a:rect l="0" t="0" r="r" b="b"/>
                    <a:pathLst>
                      <a:path w="216" h="189">
                        <a:moveTo>
                          <a:pt x="88" y="1"/>
                        </a:moveTo>
                        <a:cubicBezTo>
                          <a:pt x="88" y="1"/>
                          <a:pt x="55" y="5"/>
                          <a:pt x="33" y="30"/>
                        </a:cubicBezTo>
                        <a:cubicBezTo>
                          <a:pt x="33" y="30"/>
                          <a:pt x="50" y="13"/>
                          <a:pt x="60" y="13"/>
                        </a:cubicBezTo>
                        <a:cubicBezTo>
                          <a:pt x="63" y="14"/>
                          <a:pt x="63" y="14"/>
                          <a:pt x="63" y="14"/>
                        </a:cubicBezTo>
                        <a:cubicBezTo>
                          <a:pt x="63" y="14"/>
                          <a:pt x="62" y="14"/>
                          <a:pt x="62" y="15"/>
                        </a:cubicBezTo>
                        <a:cubicBezTo>
                          <a:pt x="62" y="15"/>
                          <a:pt x="60" y="17"/>
                          <a:pt x="60" y="17"/>
                        </a:cubicBezTo>
                        <a:cubicBezTo>
                          <a:pt x="60" y="18"/>
                          <a:pt x="61" y="19"/>
                          <a:pt x="61" y="19"/>
                        </a:cubicBezTo>
                        <a:cubicBezTo>
                          <a:pt x="60" y="20"/>
                          <a:pt x="60" y="20"/>
                          <a:pt x="60" y="20"/>
                        </a:cubicBezTo>
                        <a:cubicBezTo>
                          <a:pt x="60" y="20"/>
                          <a:pt x="59" y="21"/>
                          <a:pt x="59" y="21"/>
                        </a:cubicBezTo>
                        <a:cubicBezTo>
                          <a:pt x="59" y="21"/>
                          <a:pt x="58" y="21"/>
                          <a:pt x="58" y="22"/>
                        </a:cubicBezTo>
                        <a:cubicBezTo>
                          <a:pt x="58" y="23"/>
                          <a:pt x="58" y="24"/>
                          <a:pt x="58" y="24"/>
                        </a:cubicBezTo>
                        <a:cubicBezTo>
                          <a:pt x="58" y="26"/>
                          <a:pt x="58" y="26"/>
                          <a:pt x="58" y="26"/>
                        </a:cubicBezTo>
                        <a:cubicBezTo>
                          <a:pt x="58" y="27"/>
                          <a:pt x="58" y="27"/>
                          <a:pt x="58" y="27"/>
                        </a:cubicBezTo>
                        <a:cubicBezTo>
                          <a:pt x="56" y="28"/>
                          <a:pt x="56" y="28"/>
                          <a:pt x="56" y="28"/>
                        </a:cubicBezTo>
                        <a:cubicBezTo>
                          <a:pt x="56" y="28"/>
                          <a:pt x="55" y="28"/>
                          <a:pt x="54" y="28"/>
                        </a:cubicBezTo>
                        <a:cubicBezTo>
                          <a:pt x="53" y="27"/>
                          <a:pt x="53" y="26"/>
                          <a:pt x="53" y="26"/>
                        </a:cubicBezTo>
                        <a:cubicBezTo>
                          <a:pt x="55" y="25"/>
                          <a:pt x="55" y="25"/>
                          <a:pt x="55" y="25"/>
                        </a:cubicBezTo>
                        <a:cubicBezTo>
                          <a:pt x="55" y="25"/>
                          <a:pt x="55" y="25"/>
                          <a:pt x="55" y="24"/>
                        </a:cubicBezTo>
                        <a:cubicBezTo>
                          <a:pt x="54" y="24"/>
                          <a:pt x="54" y="23"/>
                          <a:pt x="53" y="23"/>
                        </a:cubicBezTo>
                        <a:cubicBezTo>
                          <a:pt x="52" y="23"/>
                          <a:pt x="51" y="25"/>
                          <a:pt x="51" y="25"/>
                        </a:cubicBezTo>
                        <a:cubicBezTo>
                          <a:pt x="49" y="26"/>
                          <a:pt x="49" y="26"/>
                          <a:pt x="49" y="26"/>
                        </a:cubicBezTo>
                        <a:cubicBezTo>
                          <a:pt x="49" y="26"/>
                          <a:pt x="48" y="28"/>
                          <a:pt x="49" y="28"/>
                        </a:cubicBezTo>
                        <a:cubicBezTo>
                          <a:pt x="49" y="28"/>
                          <a:pt x="50" y="28"/>
                          <a:pt x="50" y="28"/>
                        </a:cubicBezTo>
                        <a:cubicBezTo>
                          <a:pt x="50" y="28"/>
                          <a:pt x="50" y="29"/>
                          <a:pt x="50" y="29"/>
                        </a:cubicBezTo>
                        <a:cubicBezTo>
                          <a:pt x="50" y="30"/>
                          <a:pt x="50" y="31"/>
                          <a:pt x="50" y="31"/>
                        </a:cubicBezTo>
                        <a:cubicBezTo>
                          <a:pt x="50" y="31"/>
                          <a:pt x="49" y="32"/>
                          <a:pt x="48" y="31"/>
                        </a:cubicBezTo>
                        <a:cubicBezTo>
                          <a:pt x="47" y="31"/>
                          <a:pt x="46" y="31"/>
                          <a:pt x="45" y="31"/>
                        </a:cubicBezTo>
                        <a:cubicBezTo>
                          <a:pt x="45" y="30"/>
                          <a:pt x="44" y="30"/>
                          <a:pt x="43" y="30"/>
                        </a:cubicBezTo>
                        <a:cubicBezTo>
                          <a:pt x="43" y="31"/>
                          <a:pt x="43" y="31"/>
                          <a:pt x="42" y="31"/>
                        </a:cubicBezTo>
                        <a:cubicBezTo>
                          <a:pt x="42" y="31"/>
                          <a:pt x="40" y="33"/>
                          <a:pt x="40" y="33"/>
                        </a:cubicBezTo>
                        <a:cubicBezTo>
                          <a:pt x="40" y="33"/>
                          <a:pt x="39" y="33"/>
                          <a:pt x="39" y="34"/>
                        </a:cubicBezTo>
                        <a:cubicBezTo>
                          <a:pt x="39" y="34"/>
                          <a:pt x="39" y="36"/>
                          <a:pt x="39" y="36"/>
                        </a:cubicBezTo>
                        <a:cubicBezTo>
                          <a:pt x="39" y="36"/>
                          <a:pt x="38" y="36"/>
                          <a:pt x="36" y="37"/>
                        </a:cubicBezTo>
                        <a:cubicBezTo>
                          <a:pt x="35" y="37"/>
                          <a:pt x="35" y="38"/>
                          <a:pt x="35" y="38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34" y="39"/>
                          <a:pt x="33" y="40"/>
                          <a:pt x="32" y="41"/>
                        </a:cubicBezTo>
                        <a:cubicBezTo>
                          <a:pt x="31" y="42"/>
                          <a:pt x="29" y="44"/>
                          <a:pt x="29" y="44"/>
                        </a:cubicBezTo>
                        <a:cubicBezTo>
                          <a:pt x="28" y="44"/>
                          <a:pt x="27" y="45"/>
                          <a:pt x="27" y="46"/>
                        </a:cubicBezTo>
                        <a:cubicBezTo>
                          <a:pt x="27" y="47"/>
                          <a:pt x="27" y="48"/>
                          <a:pt x="26" y="48"/>
                        </a:cubicBezTo>
                        <a:cubicBezTo>
                          <a:pt x="26" y="49"/>
                          <a:pt x="26" y="50"/>
                          <a:pt x="26" y="51"/>
                        </a:cubicBezTo>
                        <a:cubicBezTo>
                          <a:pt x="25" y="52"/>
                          <a:pt x="25" y="53"/>
                          <a:pt x="24" y="53"/>
                        </a:cubicBezTo>
                        <a:cubicBezTo>
                          <a:pt x="24" y="54"/>
                          <a:pt x="23" y="54"/>
                          <a:pt x="23" y="54"/>
                        </a:cubicBezTo>
                        <a:cubicBezTo>
                          <a:pt x="23" y="54"/>
                          <a:pt x="21" y="55"/>
                          <a:pt x="20" y="55"/>
                        </a:cubicBezTo>
                        <a:cubicBezTo>
                          <a:pt x="19" y="56"/>
                          <a:pt x="19" y="57"/>
                          <a:pt x="19" y="57"/>
                        </a:cubicBezTo>
                        <a:cubicBezTo>
                          <a:pt x="19" y="58"/>
                          <a:pt x="20" y="58"/>
                          <a:pt x="20" y="58"/>
                        </a:cubicBezTo>
                        <a:cubicBezTo>
                          <a:pt x="21" y="58"/>
                          <a:pt x="22" y="59"/>
                          <a:pt x="22" y="59"/>
                        </a:cubicBezTo>
                        <a:cubicBezTo>
                          <a:pt x="22" y="59"/>
                          <a:pt x="22" y="61"/>
                          <a:pt x="22" y="61"/>
                        </a:cubicBezTo>
                        <a:cubicBezTo>
                          <a:pt x="22" y="61"/>
                          <a:pt x="21" y="63"/>
                          <a:pt x="22" y="63"/>
                        </a:cubicBezTo>
                        <a:cubicBezTo>
                          <a:pt x="22" y="63"/>
                          <a:pt x="23" y="63"/>
                          <a:pt x="23" y="63"/>
                        </a:cubicBezTo>
                        <a:cubicBezTo>
                          <a:pt x="25" y="64"/>
                          <a:pt x="25" y="64"/>
                          <a:pt x="25" y="64"/>
                        </a:cubicBezTo>
                        <a:cubicBezTo>
                          <a:pt x="27" y="65"/>
                          <a:pt x="27" y="65"/>
                          <a:pt x="27" y="65"/>
                        </a:cubicBezTo>
                        <a:cubicBezTo>
                          <a:pt x="28" y="65"/>
                          <a:pt x="28" y="65"/>
                          <a:pt x="28" y="65"/>
                        </a:cubicBezTo>
                        <a:cubicBezTo>
                          <a:pt x="28" y="65"/>
                          <a:pt x="27" y="66"/>
                          <a:pt x="27" y="67"/>
                        </a:cubicBezTo>
                        <a:cubicBezTo>
                          <a:pt x="27" y="67"/>
                          <a:pt x="27" y="68"/>
                          <a:pt x="26" y="68"/>
                        </a:cubicBezTo>
                        <a:cubicBezTo>
                          <a:pt x="26" y="67"/>
                          <a:pt x="26" y="67"/>
                          <a:pt x="26" y="67"/>
                        </a:cubicBezTo>
                        <a:cubicBezTo>
                          <a:pt x="25" y="66"/>
                          <a:pt x="25" y="66"/>
                          <a:pt x="25" y="65"/>
                        </a:cubicBezTo>
                        <a:cubicBezTo>
                          <a:pt x="24" y="65"/>
                          <a:pt x="23" y="66"/>
                          <a:pt x="23" y="66"/>
                        </a:cubicBezTo>
                        <a:cubicBezTo>
                          <a:pt x="22" y="65"/>
                          <a:pt x="22" y="65"/>
                          <a:pt x="21" y="65"/>
                        </a:cubicBezTo>
                        <a:cubicBezTo>
                          <a:pt x="21" y="64"/>
                          <a:pt x="21" y="65"/>
                          <a:pt x="21" y="64"/>
                        </a:cubicBezTo>
                        <a:cubicBezTo>
                          <a:pt x="21" y="63"/>
                          <a:pt x="21" y="63"/>
                          <a:pt x="21" y="62"/>
                        </a:cubicBezTo>
                        <a:cubicBezTo>
                          <a:pt x="21" y="62"/>
                          <a:pt x="20" y="61"/>
                          <a:pt x="20" y="61"/>
                        </a:cubicBezTo>
                        <a:cubicBezTo>
                          <a:pt x="19" y="61"/>
                          <a:pt x="20" y="62"/>
                          <a:pt x="19" y="61"/>
                        </a:cubicBezTo>
                        <a:cubicBezTo>
                          <a:pt x="19" y="60"/>
                          <a:pt x="18" y="60"/>
                          <a:pt x="18" y="60"/>
                        </a:cubicBezTo>
                        <a:cubicBezTo>
                          <a:pt x="18" y="60"/>
                          <a:pt x="17" y="60"/>
                          <a:pt x="17" y="60"/>
                        </a:cubicBezTo>
                        <a:cubicBezTo>
                          <a:pt x="17" y="59"/>
                          <a:pt x="17" y="58"/>
                          <a:pt x="17" y="57"/>
                        </a:cubicBezTo>
                        <a:cubicBezTo>
                          <a:pt x="17" y="57"/>
                          <a:pt x="18" y="56"/>
                          <a:pt x="18" y="55"/>
                        </a:cubicBezTo>
                        <a:cubicBezTo>
                          <a:pt x="18" y="55"/>
                          <a:pt x="18" y="52"/>
                          <a:pt x="18" y="52"/>
                        </a:cubicBezTo>
                        <a:cubicBezTo>
                          <a:pt x="18" y="52"/>
                          <a:pt x="15" y="58"/>
                          <a:pt x="14" y="63"/>
                        </a:cubicBezTo>
                        <a:cubicBezTo>
                          <a:pt x="14" y="63"/>
                          <a:pt x="15" y="62"/>
                          <a:pt x="15" y="63"/>
                        </a:cubicBezTo>
                        <a:cubicBezTo>
                          <a:pt x="15" y="64"/>
                          <a:pt x="16" y="65"/>
                          <a:pt x="16" y="65"/>
                        </a:cubicBezTo>
                        <a:cubicBezTo>
                          <a:pt x="15" y="66"/>
                          <a:pt x="15" y="66"/>
                          <a:pt x="15" y="68"/>
                        </a:cubicBezTo>
                        <a:cubicBezTo>
                          <a:pt x="15" y="71"/>
                          <a:pt x="16" y="71"/>
                          <a:pt x="16" y="72"/>
                        </a:cubicBezTo>
                        <a:cubicBezTo>
                          <a:pt x="15" y="73"/>
                          <a:pt x="15" y="74"/>
                          <a:pt x="15" y="75"/>
                        </a:cubicBezTo>
                        <a:cubicBezTo>
                          <a:pt x="15" y="76"/>
                          <a:pt x="15" y="78"/>
                          <a:pt x="16" y="78"/>
                        </a:cubicBezTo>
                        <a:cubicBezTo>
                          <a:pt x="16" y="79"/>
                          <a:pt x="16" y="79"/>
                          <a:pt x="16" y="79"/>
                        </a:cubicBezTo>
                        <a:cubicBezTo>
                          <a:pt x="17" y="80"/>
                          <a:pt x="16" y="81"/>
                          <a:pt x="17" y="80"/>
                        </a:cubicBezTo>
                        <a:cubicBezTo>
                          <a:pt x="18" y="78"/>
                          <a:pt x="19" y="77"/>
                          <a:pt x="19" y="77"/>
                        </a:cubicBezTo>
                        <a:cubicBezTo>
                          <a:pt x="19" y="76"/>
                          <a:pt x="19" y="76"/>
                          <a:pt x="19" y="76"/>
                        </a:cubicBezTo>
                        <a:cubicBezTo>
                          <a:pt x="19" y="76"/>
                          <a:pt x="19" y="75"/>
                          <a:pt x="21" y="75"/>
                        </a:cubicBezTo>
                        <a:cubicBezTo>
                          <a:pt x="22" y="76"/>
                          <a:pt x="22" y="75"/>
                          <a:pt x="23" y="76"/>
                        </a:cubicBezTo>
                        <a:cubicBezTo>
                          <a:pt x="23" y="77"/>
                          <a:pt x="22" y="78"/>
                          <a:pt x="23" y="78"/>
                        </a:cubicBezTo>
                        <a:cubicBezTo>
                          <a:pt x="24" y="78"/>
                          <a:pt x="26" y="77"/>
                          <a:pt x="26" y="77"/>
                        </a:cubicBezTo>
                        <a:cubicBezTo>
                          <a:pt x="27" y="78"/>
                          <a:pt x="28" y="78"/>
                          <a:pt x="28" y="79"/>
                        </a:cubicBezTo>
                        <a:cubicBezTo>
                          <a:pt x="28" y="80"/>
                          <a:pt x="29" y="81"/>
                          <a:pt x="29" y="82"/>
                        </a:cubicBezTo>
                        <a:cubicBezTo>
                          <a:pt x="30" y="82"/>
                          <a:pt x="30" y="83"/>
                          <a:pt x="30" y="84"/>
                        </a:cubicBezTo>
                        <a:cubicBezTo>
                          <a:pt x="30" y="85"/>
                          <a:pt x="33" y="86"/>
                          <a:pt x="33" y="86"/>
                        </a:cubicBezTo>
                        <a:cubicBezTo>
                          <a:pt x="33" y="86"/>
                          <a:pt x="35" y="86"/>
                          <a:pt x="36" y="86"/>
                        </a:cubicBezTo>
                        <a:cubicBezTo>
                          <a:pt x="37" y="86"/>
                          <a:pt x="36" y="87"/>
                          <a:pt x="37" y="88"/>
                        </a:cubicBezTo>
                        <a:cubicBezTo>
                          <a:pt x="38" y="88"/>
                          <a:pt x="39" y="90"/>
                          <a:pt x="39" y="90"/>
                        </a:cubicBezTo>
                        <a:cubicBezTo>
                          <a:pt x="39" y="90"/>
                          <a:pt x="39" y="92"/>
                          <a:pt x="39" y="93"/>
                        </a:cubicBezTo>
                        <a:cubicBezTo>
                          <a:pt x="39" y="94"/>
                          <a:pt x="39" y="95"/>
                          <a:pt x="39" y="95"/>
                        </a:cubicBezTo>
                        <a:cubicBezTo>
                          <a:pt x="40" y="95"/>
                          <a:pt x="42" y="95"/>
                          <a:pt x="42" y="95"/>
                        </a:cubicBezTo>
                        <a:cubicBezTo>
                          <a:pt x="42" y="95"/>
                          <a:pt x="41" y="97"/>
                          <a:pt x="43" y="97"/>
                        </a:cubicBezTo>
                        <a:cubicBezTo>
                          <a:pt x="44" y="98"/>
                          <a:pt x="46" y="98"/>
                          <a:pt x="46" y="99"/>
                        </a:cubicBezTo>
                        <a:cubicBezTo>
                          <a:pt x="47" y="99"/>
                          <a:pt x="45" y="100"/>
                          <a:pt x="47" y="100"/>
                        </a:cubicBezTo>
                        <a:cubicBezTo>
                          <a:pt x="49" y="100"/>
                          <a:pt x="51" y="100"/>
                          <a:pt x="52" y="101"/>
                        </a:cubicBezTo>
                        <a:cubicBezTo>
                          <a:pt x="53" y="101"/>
                          <a:pt x="52" y="102"/>
                          <a:pt x="54" y="104"/>
                        </a:cubicBezTo>
                        <a:cubicBezTo>
                          <a:pt x="57" y="105"/>
                          <a:pt x="57" y="105"/>
                          <a:pt x="58" y="106"/>
                        </a:cubicBezTo>
                        <a:cubicBezTo>
                          <a:pt x="59" y="106"/>
                          <a:pt x="60" y="106"/>
                          <a:pt x="59" y="108"/>
                        </a:cubicBezTo>
                        <a:cubicBezTo>
                          <a:pt x="59" y="109"/>
                          <a:pt x="59" y="111"/>
                          <a:pt x="58" y="111"/>
                        </a:cubicBezTo>
                        <a:cubicBezTo>
                          <a:pt x="57" y="112"/>
                          <a:pt x="56" y="114"/>
                          <a:pt x="55" y="115"/>
                        </a:cubicBezTo>
                        <a:cubicBezTo>
                          <a:pt x="55" y="116"/>
                          <a:pt x="54" y="117"/>
                          <a:pt x="55" y="118"/>
                        </a:cubicBezTo>
                        <a:cubicBezTo>
                          <a:pt x="55" y="120"/>
                          <a:pt x="56" y="121"/>
                          <a:pt x="56" y="122"/>
                        </a:cubicBezTo>
                        <a:cubicBezTo>
                          <a:pt x="56" y="122"/>
                          <a:pt x="56" y="125"/>
                          <a:pt x="56" y="125"/>
                        </a:cubicBezTo>
                        <a:cubicBezTo>
                          <a:pt x="55" y="126"/>
                          <a:pt x="55" y="128"/>
                          <a:pt x="55" y="128"/>
                        </a:cubicBezTo>
                        <a:cubicBezTo>
                          <a:pt x="55" y="128"/>
                          <a:pt x="56" y="129"/>
                          <a:pt x="55" y="130"/>
                        </a:cubicBezTo>
                        <a:cubicBezTo>
                          <a:pt x="54" y="132"/>
                          <a:pt x="52" y="133"/>
                          <a:pt x="51" y="133"/>
                        </a:cubicBezTo>
                        <a:cubicBezTo>
                          <a:pt x="50" y="134"/>
                          <a:pt x="49" y="135"/>
                          <a:pt x="49" y="135"/>
                        </a:cubicBezTo>
                        <a:cubicBezTo>
                          <a:pt x="49" y="135"/>
                          <a:pt x="49" y="139"/>
                          <a:pt x="49" y="140"/>
                        </a:cubicBezTo>
                        <a:cubicBezTo>
                          <a:pt x="48" y="140"/>
                          <a:pt x="45" y="146"/>
                          <a:pt x="46" y="147"/>
                        </a:cubicBezTo>
                        <a:cubicBezTo>
                          <a:pt x="47" y="149"/>
                          <a:pt x="48" y="150"/>
                          <a:pt x="47" y="151"/>
                        </a:cubicBezTo>
                        <a:cubicBezTo>
                          <a:pt x="47" y="152"/>
                          <a:pt x="47" y="152"/>
                          <a:pt x="46" y="153"/>
                        </a:cubicBezTo>
                        <a:cubicBezTo>
                          <a:pt x="46" y="153"/>
                          <a:pt x="44" y="153"/>
                          <a:pt x="45" y="155"/>
                        </a:cubicBezTo>
                        <a:cubicBezTo>
                          <a:pt x="46" y="157"/>
                          <a:pt x="47" y="157"/>
                          <a:pt x="48" y="159"/>
                        </a:cubicBezTo>
                        <a:cubicBezTo>
                          <a:pt x="48" y="160"/>
                          <a:pt x="48" y="160"/>
                          <a:pt x="49" y="161"/>
                        </a:cubicBezTo>
                        <a:cubicBezTo>
                          <a:pt x="50" y="162"/>
                          <a:pt x="50" y="164"/>
                          <a:pt x="51" y="165"/>
                        </a:cubicBezTo>
                        <a:cubicBezTo>
                          <a:pt x="52" y="165"/>
                          <a:pt x="54" y="166"/>
                          <a:pt x="54" y="167"/>
                        </a:cubicBezTo>
                        <a:cubicBezTo>
                          <a:pt x="54" y="168"/>
                          <a:pt x="56" y="170"/>
                          <a:pt x="53" y="169"/>
                        </a:cubicBezTo>
                        <a:cubicBezTo>
                          <a:pt x="50" y="167"/>
                          <a:pt x="53" y="169"/>
                          <a:pt x="49" y="166"/>
                        </a:cubicBezTo>
                        <a:cubicBezTo>
                          <a:pt x="46" y="163"/>
                          <a:pt x="45" y="164"/>
                          <a:pt x="44" y="162"/>
                        </a:cubicBezTo>
                        <a:cubicBezTo>
                          <a:pt x="42" y="161"/>
                          <a:pt x="44" y="167"/>
                          <a:pt x="42" y="159"/>
                        </a:cubicBezTo>
                        <a:cubicBezTo>
                          <a:pt x="39" y="152"/>
                          <a:pt x="38" y="153"/>
                          <a:pt x="37" y="151"/>
                        </a:cubicBezTo>
                        <a:cubicBezTo>
                          <a:pt x="37" y="150"/>
                          <a:pt x="37" y="151"/>
                          <a:pt x="35" y="148"/>
                        </a:cubicBezTo>
                        <a:cubicBezTo>
                          <a:pt x="33" y="144"/>
                          <a:pt x="35" y="146"/>
                          <a:pt x="33" y="144"/>
                        </a:cubicBezTo>
                        <a:cubicBezTo>
                          <a:pt x="31" y="142"/>
                          <a:pt x="31" y="145"/>
                          <a:pt x="30" y="141"/>
                        </a:cubicBezTo>
                        <a:cubicBezTo>
                          <a:pt x="29" y="136"/>
                          <a:pt x="29" y="139"/>
                          <a:pt x="28" y="134"/>
                        </a:cubicBezTo>
                        <a:cubicBezTo>
                          <a:pt x="27" y="130"/>
                          <a:pt x="29" y="129"/>
                          <a:pt x="26" y="127"/>
                        </a:cubicBezTo>
                        <a:cubicBezTo>
                          <a:pt x="24" y="125"/>
                          <a:pt x="24" y="126"/>
                          <a:pt x="23" y="124"/>
                        </a:cubicBezTo>
                        <a:cubicBezTo>
                          <a:pt x="22" y="123"/>
                          <a:pt x="23" y="124"/>
                          <a:pt x="21" y="120"/>
                        </a:cubicBezTo>
                        <a:cubicBezTo>
                          <a:pt x="19" y="116"/>
                          <a:pt x="15" y="114"/>
                          <a:pt x="15" y="107"/>
                        </a:cubicBezTo>
                        <a:cubicBezTo>
                          <a:pt x="16" y="100"/>
                          <a:pt x="16" y="99"/>
                          <a:pt x="16" y="99"/>
                        </a:cubicBezTo>
                        <a:cubicBezTo>
                          <a:pt x="16" y="99"/>
                          <a:pt x="12" y="96"/>
                          <a:pt x="13" y="92"/>
                        </a:cubicBezTo>
                        <a:cubicBezTo>
                          <a:pt x="14" y="88"/>
                          <a:pt x="15" y="89"/>
                          <a:pt x="14" y="88"/>
                        </a:cubicBezTo>
                        <a:cubicBezTo>
                          <a:pt x="14" y="87"/>
                          <a:pt x="14" y="87"/>
                          <a:pt x="12" y="85"/>
                        </a:cubicBezTo>
                        <a:cubicBezTo>
                          <a:pt x="11" y="84"/>
                          <a:pt x="11" y="84"/>
                          <a:pt x="11" y="83"/>
                        </a:cubicBezTo>
                        <a:cubicBezTo>
                          <a:pt x="10" y="82"/>
                          <a:pt x="10" y="80"/>
                          <a:pt x="10" y="80"/>
                        </a:cubicBezTo>
                        <a:cubicBezTo>
                          <a:pt x="9" y="80"/>
                          <a:pt x="9" y="80"/>
                          <a:pt x="9" y="80"/>
                        </a:cubicBezTo>
                        <a:cubicBezTo>
                          <a:pt x="9" y="80"/>
                          <a:pt x="0" y="173"/>
                          <a:pt x="92" y="187"/>
                        </a:cubicBezTo>
                        <a:cubicBezTo>
                          <a:pt x="92" y="187"/>
                          <a:pt x="71" y="182"/>
                          <a:pt x="69" y="178"/>
                        </a:cubicBezTo>
                        <a:cubicBezTo>
                          <a:pt x="69" y="178"/>
                          <a:pt x="69" y="174"/>
                          <a:pt x="70" y="174"/>
                        </a:cubicBezTo>
                        <a:cubicBezTo>
                          <a:pt x="71" y="174"/>
                          <a:pt x="72" y="175"/>
                          <a:pt x="73" y="174"/>
                        </a:cubicBezTo>
                        <a:cubicBezTo>
                          <a:pt x="75" y="173"/>
                          <a:pt x="76" y="171"/>
                          <a:pt x="76" y="171"/>
                        </a:cubicBezTo>
                        <a:cubicBezTo>
                          <a:pt x="76" y="173"/>
                          <a:pt x="76" y="173"/>
                          <a:pt x="76" y="173"/>
                        </a:cubicBezTo>
                        <a:cubicBezTo>
                          <a:pt x="76" y="173"/>
                          <a:pt x="75" y="173"/>
                          <a:pt x="79" y="173"/>
                        </a:cubicBezTo>
                        <a:cubicBezTo>
                          <a:pt x="83" y="172"/>
                          <a:pt x="83" y="172"/>
                          <a:pt x="85" y="172"/>
                        </a:cubicBezTo>
                        <a:cubicBezTo>
                          <a:pt x="86" y="171"/>
                          <a:pt x="88" y="168"/>
                          <a:pt x="89" y="170"/>
                        </a:cubicBezTo>
                        <a:cubicBezTo>
                          <a:pt x="90" y="172"/>
                          <a:pt x="88" y="171"/>
                          <a:pt x="90" y="172"/>
                        </a:cubicBezTo>
                        <a:cubicBezTo>
                          <a:pt x="92" y="173"/>
                          <a:pt x="96" y="171"/>
                          <a:pt x="96" y="171"/>
                        </a:cubicBezTo>
                        <a:cubicBezTo>
                          <a:pt x="96" y="171"/>
                          <a:pt x="102" y="172"/>
                          <a:pt x="103" y="171"/>
                        </a:cubicBezTo>
                        <a:cubicBezTo>
                          <a:pt x="103" y="170"/>
                          <a:pt x="103" y="169"/>
                          <a:pt x="105" y="169"/>
                        </a:cubicBezTo>
                        <a:cubicBezTo>
                          <a:pt x="106" y="170"/>
                          <a:pt x="106" y="171"/>
                          <a:pt x="106" y="171"/>
                        </a:cubicBezTo>
                        <a:cubicBezTo>
                          <a:pt x="103" y="173"/>
                          <a:pt x="103" y="173"/>
                          <a:pt x="103" y="173"/>
                        </a:cubicBezTo>
                        <a:cubicBezTo>
                          <a:pt x="99" y="176"/>
                          <a:pt x="99" y="176"/>
                          <a:pt x="99" y="176"/>
                        </a:cubicBezTo>
                        <a:cubicBezTo>
                          <a:pt x="99" y="176"/>
                          <a:pt x="98" y="176"/>
                          <a:pt x="99" y="177"/>
                        </a:cubicBezTo>
                        <a:cubicBezTo>
                          <a:pt x="101" y="178"/>
                          <a:pt x="101" y="177"/>
                          <a:pt x="103" y="178"/>
                        </a:cubicBezTo>
                        <a:cubicBezTo>
                          <a:pt x="104" y="178"/>
                          <a:pt x="108" y="181"/>
                          <a:pt x="109" y="179"/>
                        </a:cubicBezTo>
                        <a:cubicBezTo>
                          <a:pt x="110" y="177"/>
                          <a:pt x="110" y="177"/>
                          <a:pt x="111" y="176"/>
                        </a:cubicBezTo>
                        <a:cubicBezTo>
                          <a:pt x="111" y="175"/>
                          <a:pt x="111" y="173"/>
                          <a:pt x="113" y="173"/>
                        </a:cubicBezTo>
                        <a:cubicBezTo>
                          <a:pt x="114" y="173"/>
                          <a:pt x="116" y="174"/>
                          <a:pt x="116" y="174"/>
                        </a:cubicBezTo>
                        <a:cubicBezTo>
                          <a:pt x="114" y="177"/>
                          <a:pt x="114" y="177"/>
                          <a:pt x="114" y="177"/>
                        </a:cubicBezTo>
                        <a:cubicBezTo>
                          <a:pt x="114" y="177"/>
                          <a:pt x="117" y="177"/>
                          <a:pt x="118" y="177"/>
                        </a:cubicBezTo>
                        <a:cubicBezTo>
                          <a:pt x="119" y="177"/>
                          <a:pt x="120" y="178"/>
                          <a:pt x="121" y="177"/>
                        </a:cubicBezTo>
                        <a:cubicBezTo>
                          <a:pt x="123" y="175"/>
                          <a:pt x="123" y="175"/>
                          <a:pt x="124" y="175"/>
                        </a:cubicBezTo>
                        <a:cubicBezTo>
                          <a:pt x="126" y="175"/>
                          <a:pt x="128" y="174"/>
                          <a:pt x="129" y="174"/>
                        </a:cubicBezTo>
                        <a:cubicBezTo>
                          <a:pt x="129" y="175"/>
                          <a:pt x="131" y="175"/>
                          <a:pt x="131" y="175"/>
                        </a:cubicBezTo>
                        <a:cubicBezTo>
                          <a:pt x="132" y="175"/>
                          <a:pt x="135" y="177"/>
                          <a:pt x="136" y="177"/>
                        </a:cubicBezTo>
                        <a:cubicBezTo>
                          <a:pt x="137" y="176"/>
                          <a:pt x="141" y="177"/>
                          <a:pt x="141" y="177"/>
                        </a:cubicBezTo>
                        <a:cubicBezTo>
                          <a:pt x="141" y="177"/>
                          <a:pt x="130" y="186"/>
                          <a:pt x="107" y="187"/>
                        </a:cubicBezTo>
                        <a:cubicBezTo>
                          <a:pt x="107" y="187"/>
                          <a:pt x="158" y="189"/>
                          <a:pt x="187" y="139"/>
                        </a:cubicBezTo>
                        <a:cubicBezTo>
                          <a:pt x="216" y="89"/>
                          <a:pt x="196" y="25"/>
                          <a:pt x="130" y="3"/>
                        </a:cubicBezTo>
                        <a:cubicBezTo>
                          <a:pt x="130" y="3"/>
                          <a:pt x="179" y="21"/>
                          <a:pt x="192" y="68"/>
                        </a:cubicBezTo>
                        <a:cubicBezTo>
                          <a:pt x="192" y="69"/>
                          <a:pt x="192" y="69"/>
                          <a:pt x="192" y="69"/>
                        </a:cubicBezTo>
                        <a:cubicBezTo>
                          <a:pt x="191" y="68"/>
                          <a:pt x="191" y="68"/>
                          <a:pt x="190" y="66"/>
                        </a:cubicBezTo>
                        <a:cubicBezTo>
                          <a:pt x="188" y="64"/>
                          <a:pt x="189" y="64"/>
                          <a:pt x="188" y="63"/>
                        </a:cubicBezTo>
                        <a:cubicBezTo>
                          <a:pt x="188" y="61"/>
                          <a:pt x="188" y="62"/>
                          <a:pt x="187" y="61"/>
                        </a:cubicBezTo>
                        <a:cubicBezTo>
                          <a:pt x="186" y="59"/>
                          <a:pt x="185" y="60"/>
                          <a:pt x="184" y="59"/>
                        </a:cubicBezTo>
                        <a:cubicBezTo>
                          <a:pt x="184" y="58"/>
                          <a:pt x="183" y="55"/>
                          <a:pt x="182" y="54"/>
                        </a:cubicBezTo>
                        <a:cubicBezTo>
                          <a:pt x="181" y="53"/>
                          <a:pt x="179" y="53"/>
                          <a:pt x="178" y="53"/>
                        </a:cubicBezTo>
                        <a:cubicBezTo>
                          <a:pt x="178" y="53"/>
                          <a:pt x="178" y="51"/>
                          <a:pt x="178" y="53"/>
                        </a:cubicBezTo>
                        <a:cubicBezTo>
                          <a:pt x="177" y="54"/>
                          <a:pt x="179" y="55"/>
                          <a:pt x="179" y="55"/>
                        </a:cubicBezTo>
                        <a:cubicBezTo>
                          <a:pt x="179" y="59"/>
                          <a:pt x="179" y="59"/>
                          <a:pt x="179" y="59"/>
                        </a:cubicBezTo>
                        <a:cubicBezTo>
                          <a:pt x="179" y="59"/>
                          <a:pt x="180" y="62"/>
                          <a:pt x="180" y="63"/>
                        </a:cubicBezTo>
                        <a:cubicBezTo>
                          <a:pt x="180" y="64"/>
                          <a:pt x="179" y="66"/>
                          <a:pt x="179" y="66"/>
                        </a:cubicBezTo>
                        <a:cubicBezTo>
                          <a:pt x="179" y="66"/>
                          <a:pt x="179" y="69"/>
                          <a:pt x="178" y="70"/>
                        </a:cubicBezTo>
                        <a:cubicBezTo>
                          <a:pt x="177" y="70"/>
                          <a:pt x="172" y="71"/>
                          <a:pt x="172" y="71"/>
                        </a:cubicBezTo>
                        <a:cubicBezTo>
                          <a:pt x="172" y="71"/>
                          <a:pt x="170" y="69"/>
                          <a:pt x="169" y="68"/>
                        </a:cubicBezTo>
                        <a:cubicBezTo>
                          <a:pt x="169" y="66"/>
                          <a:pt x="166" y="66"/>
                          <a:pt x="165" y="65"/>
                        </a:cubicBezTo>
                        <a:cubicBezTo>
                          <a:pt x="165" y="64"/>
                          <a:pt x="166" y="63"/>
                          <a:pt x="165" y="61"/>
                        </a:cubicBezTo>
                        <a:cubicBezTo>
                          <a:pt x="163" y="59"/>
                          <a:pt x="165" y="60"/>
                          <a:pt x="163" y="58"/>
                        </a:cubicBezTo>
                        <a:cubicBezTo>
                          <a:pt x="161" y="57"/>
                          <a:pt x="161" y="57"/>
                          <a:pt x="161" y="57"/>
                        </a:cubicBezTo>
                        <a:cubicBezTo>
                          <a:pt x="161" y="57"/>
                          <a:pt x="157" y="55"/>
                          <a:pt x="158" y="58"/>
                        </a:cubicBezTo>
                        <a:cubicBezTo>
                          <a:pt x="160" y="60"/>
                          <a:pt x="158" y="62"/>
                          <a:pt x="159" y="62"/>
                        </a:cubicBezTo>
                        <a:cubicBezTo>
                          <a:pt x="160" y="63"/>
                          <a:pt x="161" y="62"/>
                          <a:pt x="162" y="64"/>
                        </a:cubicBezTo>
                        <a:cubicBezTo>
                          <a:pt x="163" y="66"/>
                          <a:pt x="163" y="67"/>
                          <a:pt x="164" y="67"/>
                        </a:cubicBezTo>
                        <a:cubicBezTo>
                          <a:pt x="164" y="68"/>
                          <a:pt x="165" y="71"/>
                          <a:pt x="165" y="71"/>
                        </a:cubicBezTo>
                        <a:cubicBezTo>
                          <a:pt x="166" y="71"/>
                          <a:pt x="169" y="71"/>
                          <a:pt x="169" y="72"/>
                        </a:cubicBezTo>
                        <a:cubicBezTo>
                          <a:pt x="168" y="73"/>
                          <a:pt x="167" y="75"/>
                          <a:pt x="169" y="75"/>
                        </a:cubicBezTo>
                        <a:cubicBezTo>
                          <a:pt x="170" y="76"/>
                          <a:pt x="170" y="76"/>
                          <a:pt x="171" y="76"/>
                        </a:cubicBezTo>
                        <a:cubicBezTo>
                          <a:pt x="172" y="76"/>
                          <a:pt x="172" y="76"/>
                          <a:pt x="173" y="76"/>
                        </a:cubicBezTo>
                        <a:cubicBezTo>
                          <a:pt x="175" y="75"/>
                          <a:pt x="176" y="75"/>
                          <a:pt x="176" y="75"/>
                        </a:cubicBezTo>
                        <a:cubicBezTo>
                          <a:pt x="176" y="75"/>
                          <a:pt x="178" y="77"/>
                          <a:pt x="178" y="77"/>
                        </a:cubicBezTo>
                        <a:cubicBezTo>
                          <a:pt x="178" y="78"/>
                          <a:pt x="178" y="82"/>
                          <a:pt x="178" y="82"/>
                        </a:cubicBezTo>
                        <a:cubicBezTo>
                          <a:pt x="176" y="85"/>
                          <a:pt x="176" y="85"/>
                          <a:pt x="176" y="85"/>
                        </a:cubicBezTo>
                        <a:cubicBezTo>
                          <a:pt x="176" y="85"/>
                          <a:pt x="176" y="92"/>
                          <a:pt x="175" y="92"/>
                        </a:cubicBezTo>
                        <a:cubicBezTo>
                          <a:pt x="174" y="92"/>
                          <a:pt x="173" y="95"/>
                          <a:pt x="172" y="95"/>
                        </a:cubicBezTo>
                        <a:cubicBezTo>
                          <a:pt x="171" y="96"/>
                          <a:pt x="171" y="100"/>
                          <a:pt x="171" y="100"/>
                        </a:cubicBezTo>
                        <a:cubicBezTo>
                          <a:pt x="169" y="103"/>
                          <a:pt x="169" y="103"/>
                          <a:pt x="169" y="103"/>
                        </a:cubicBezTo>
                        <a:cubicBezTo>
                          <a:pt x="169" y="103"/>
                          <a:pt x="169" y="106"/>
                          <a:pt x="169" y="107"/>
                        </a:cubicBezTo>
                        <a:cubicBezTo>
                          <a:pt x="169" y="108"/>
                          <a:pt x="170" y="111"/>
                          <a:pt x="169" y="113"/>
                        </a:cubicBezTo>
                        <a:cubicBezTo>
                          <a:pt x="169" y="115"/>
                          <a:pt x="166" y="117"/>
                          <a:pt x="166" y="117"/>
                        </a:cubicBezTo>
                        <a:cubicBezTo>
                          <a:pt x="166" y="117"/>
                          <a:pt x="170" y="120"/>
                          <a:pt x="168" y="120"/>
                        </a:cubicBezTo>
                        <a:cubicBezTo>
                          <a:pt x="166" y="120"/>
                          <a:pt x="164" y="123"/>
                          <a:pt x="164" y="124"/>
                        </a:cubicBezTo>
                        <a:cubicBezTo>
                          <a:pt x="163" y="124"/>
                          <a:pt x="164" y="126"/>
                          <a:pt x="163" y="126"/>
                        </a:cubicBezTo>
                        <a:cubicBezTo>
                          <a:pt x="161" y="126"/>
                          <a:pt x="159" y="126"/>
                          <a:pt x="159" y="127"/>
                        </a:cubicBezTo>
                        <a:cubicBezTo>
                          <a:pt x="159" y="128"/>
                          <a:pt x="159" y="130"/>
                          <a:pt x="159" y="130"/>
                        </a:cubicBezTo>
                        <a:cubicBezTo>
                          <a:pt x="156" y="135"/>
                          <a:pt x="156" y="135"/>
                          <a:pt x="156" y="135"/>
                        </a:cubicBezTo>
                        <a:cubicBezTo>
                          <a:pt x="152" y="139"/>
                          <a:pt x="152" y="139"/>
                          <a:pt x="152" y="139"/>
                        </a:cubicBezTo>
                        <a:cubicBezTo>
                          <a:pt x="152" y="139"/>
                          <a:pt x="152" y="141"/>
                          <a:pt x="151" y="142"/>
                        </a:cubicBezTo>
                        <a:cubicBezTo>
                          <a:pt x="150" y="142"/>
                          <a:pt x="145" y="144"/>
                          <a:pt x="144" y="144"/>
                        </a:cubicBezTo>
                        <a:cubicBezTo>
                          <a:pt x="144" y="145"/>
                          <a:pt x="141" y="147"/>
                          <a:pt x="139" y="147"/>
                        </a:cubicBezTo>
                        <a:cubicBezTo>
                          <a:pt x="138" y="147"/>
                          <a:pt x="140" y="150"/>
                          <a:pt x="138" y="147"/>
                        </a:cubicBezTo>
                        <a:cubicBezTo>
                          <a:pt x="137" y="143"/>
                          <a:pt x="138" y="145"/>
                          <a:pt x="136" y="142"/>
                        </a:cubicBezTo>
                        <a:cubicBezTo>
                          <a:pt x="135" y="138"/>
                          <a:pt x="135" y="141"/>
                          <a:pt x="135" y="138"/>
                        </a:cubicBezTo>
                        <a:cubicBezTo>
                          <a:pt x="135" y="136"/>
                          <a:pt x="135" y="138"/>
                          <a:pt x="135" y="136"/>
                        </a:cubicBezTo>
                        <a:cubicBezTo>
                          <a:pt x="135" y="133"/>
                          <a:pt x="135" y="135"/>
                          <a:pt x="134" y="132"/>
                        </a:cubicBezTo>
                        <a:cubicBezTo>
                          <a:pt x="133" y="129"/>
                          <a:pt x="133" y="130"/>
                          <a:pt x="131" y="128"/>
                        </a:cubicBezTo>
                        <a:cubicBezTo>
                          <a:pt x="129" y="127"/>
                          <a:pt x="128" y="128"/>
                          <a:pt x="129" y="126"/>
                        </a:cubicBezTo>
                        <a:cubicBezTo>
                          <a:pt x="130" y="123"/>
                          <a:pt x="130" y="126"/>
                          <a:pt x="130" y="123"/>
                        </a:cubicBezTo>
                        <a:cubicBezTo>
                          <a:pt x="131" y="120"/>
                          <a:pt x="130" y="119"/>
                          <a:pt x="132" y="118"/>
                        </a:cubicBezTo>
                        <a:cubicBezTo>
                          <a:pt x="134" y="117"/>
                          <a:pt x="135" y="117"/>
                          <a:pt x="135" y="115"/>
                        </a:cubicBezTo>
                        <a:cubicBezTo>
                          <a:pt x="135" y="113"/>
                          <a:pt x="135" y="112"/>
                          <a:pt x="134" y="111"/>
                        </a:cubicBezTo>
                        <a:cubicBezTo>
                          <a:pt x="134" y="110"/>
                          <a:pt x="132" y="108"/>
                          <a:pt x="132" y="108"/>
                        </a:cubicBezTo>
                        <a:cubicBezTo>
                          <a:pt x="132" y="107"/>
                          <a:pt x="132" y="107"/>
                          <a:pt x="130" y="105"/>
                        </a:cubicBezTo>
                        <a:cubicBezTo>
                          <a:pt x="129" y="103"/>
                          <a:pt x="128" y="102"/>
                          <a:pt x="128" y="102"/>
                        </a:cubicBezTo>
                        <a:cubicBezTo>
                          <a:pt x="128" y="102"/>
                          <a:pt x="128" y="98"/>
                          <a:pt x="128" y="96"/>
                        </a:cubicBezTo>
                        <a:cubicBezTo>
                          <a:pt x="128" y="94"/>
                          <a:pt x="127" y="97"/>
                          <a:pt x="128" y="94"/>
                        </a:cubicBezTo>
                        <a:cubicBezTo>
                          <a:pt x="128" y="91"/>
                          <a:pt x="129" y="90"/>
                          <a:pt x="129" y="90"/>
                        </a:cubicBezTo>
                        <a:cubicBezTo>
                          <a:pt x="129" y="90"/>
                          <a:pt x="125" y="87"/>
                          <a:pt x="124" y="88"/>
                        </a:cubicBezTo>
                        <a:cubicBezTo>
                          <a:pt x="123" y="88"/>
                          <a:pt x="123" y="90"/>
                          <a:pt x="121" y="88"/>
                        </a:cubicBezTo>
                        <a:cubicBezTo>
                          <a:pt x="119" y="87"/>
                          <a:pt x="119" y="86"/>
                          <a:pt x="119" y="85"/>
                        </a:cubicBezTo>
                        <a:cubicBezTo>
                          <a:pt x="118" y="85"/>
                          <a:pt x="117" y="85"/>
                          <a:pt x="116" y="85"/>
                        </a:cubicBezTo>
                        <a:cubicBezTo>
                          <a:pt x="114" y="86"/>
                          <a:pt x="112" y="86"/>
                          <a:pt x="110" y="87"/>
                        </a:cubicBezTo>
                        <a:cubicBezTo>
                          <a:pt x="108" y="88"/>
                          <a:pt x="107" y="88"/>
                          <a:pt x="105" y="88"/>
                        </a:cubicBezTo>
                        <a:cubicBezTo>
                          <a:pt x="102" y="88"/>
                          <a:pt x="99" y="89"/>
                          <a:pt x="97" y="88"/>
                        </a:cubicBezTo>
                        <a:cubicBezTo>
                          <a:pt x="95" y="86"/>
                          <a:pt x="95" y="88"/>
                          <a:pt x="94" y="86"/>
                        </a:cubicBezTo>
                        <a:cubicBezTo>
                          <a:pt x="93" y="84"/>
                          <a:pt x="94" y="84"/>
                          <a:pt x="92" y="83"/>
                        </a:cubicBezTo>
                        <a:cubicBezTo>
                          <a:pt x="90" y="82"/>
                          <a:pt x="90" y="83"/>
                          <a:pt x="89" y="81"/>
                        </a:cubicBezTo>
                        <a:cubicBezTo>
                          <a:pt x="89" y="79"/>
                          <a:pt x="90" y="79"/>
                          <a:pt x="89" y="77"/>
                        </a:cubicBezTo>
                        <a:cubicBezTo>
                          <a:pt x="87" y="75"/>
                          <a:pt x="90" y="78"/>
                          <a:pt x="87" y="75"/>
                        </a:cubicBezTo>
                        <a:cubicBezTo>
                          <a:pt x="85" y="73"/>
                          <a:pt x="84" y="75"/>
                          <a:pt x="85" y="73"/>
                        </a:cubicBezTo>
                        <a:cubicBezTo>
                          <a:pt x="86" y="71"/>
                          <a:pt x="86" y="72"/>
                          <a:pt x="86" y="69"/>
                        </a:cubicBezTo>
                        <a:cubicBezTo>
                          <a:pt x="86" y="67"/>
                          <a:pt x="90" y="70"/>
                          <a:pt x="88" y="65"/>
                        </a:cubicBezTo>
                        <a:cubicBezTo>
                          <a:pt x="85" y="60"/>
                          <a:pt x="85" y="61"/>
                          <a:pt x="87" y="57"/>
                        </a:cubicBezTo>
                        <a:cubicBezTo>
                          <a:pt x="89" y="53"/>
                          <a:pt x="92" y="52"/>
                          <a:pt x="93" y="51"/>
                        </a:cubicBezTo>
                        <a:cubicBezTo>
                          <a:pt x="93" y="50"/>
                          <a:pt x="94" y="48"/>
                          <a:pt x="95" y="47"/>
                        </a:cubicBezTo>
                        <a:cubicBezTo>
                          <a:pt x="96" y="46"/>
                          <a:pt x="95" y="46"/>
                          <a:pt x="97" y="46"/>
                        </a:cubicBezTo>
                        <a:cubicBezTo>
                          <a:pt x="99" y="46"/>
                          <a:pt x="101" y="45"/>
                          <a:pt x="103" y="44"/>
                        </a:cubicBezTo>
                        <a:cubicBezTo>
                          <a:pt x="104" y="43"/>
                          <a:pt x="106" y="41"/>
                          <a:pt x="107" y="40"/>
                        </a:cubicBezTo>
                        <a:cubicBezTo>
                          <a:pt x="107" y="40"/>
                          <a:pt x="107" y="41"/>
                          <a:pt x="109" y="40"/>
                        </a:cubicBezTo>
                        <a:cubicBezTo>
                          <a:pt x="111" y="40"/>
                          <a:pt x="111" y="39"/>
                          <a:pt x="113" y="39"/>
                        </a:cubicBezTo>
                        <a:cubicBezTo>
                          <a:pt x="114" y="39"/>
                          <a:pt x="111" y="40"/>
                          <a:pt x="115" y="39"/>
                        </a:cubicBezTo>
                        <a:cubicBezTo>
                          <a:pt x="119" y="39"/>
                          <a:pt x="118" y="39"/>
                          <a:pt x="119" y="39"/>
                        </a:cubicBezTo>
                        <a:cubicBezTo>
                          <a:pt x="120" y="39"/>
                          <a:pt x="119" y="39"/>
                          <a:pt x="121" y="39"/>
                        </a:cubicBezTo>
                        <a:cubicBezTo>
                          <a:pt x="122" y="39"/>
                          <a:pt x="122" y="36"/>
                          <a:pt x="122" y="39"/>
                        </a:cubicBezTo>
                        <a:cubicBezTo>
                          <a:pt x="123" y="43"/>
                          <a:pt x="121" y="44"/>
                          <a:pt x="124" y="44"/>
                        </a:cubicBezTo>
                        <a:cubicBezTo>
                          <a:pt x="126" y="45"/>
                          <a:pt x="124" y="45"/>
                          <a:pt x="126" y="45"/>
                        </a:cubicBezTo>
                        <a:cubicBezTo>
                          <a:pt x="129" y="45"/>
                          <a:pt x="128" y="45"/>
                          <a:pt x="130" y="46"/>
                        </a:cubicBezTo>
                        <a:cubicBezTo>
                          <a:pt x="131" y="46"/>
                          <a:pt x="132" y="47"/>
                          <a:pt x="134" y="47"/>
                        </a:cubicBezTo>
                        <a:cubicBezTo>
                          <a:pt x="136" y="47"/>
                          <a:pt x="133" y="50"/>
                          <a:pt x="136" y="47"/>
                        </a:cubicBezTo>
                        <a:cubicBezTo>
                          <a:pt x="139" y="44"/>
                          <a:pt x="133" y="44"/>
                          <a:pt x="139" y="44"/>
                        </a:cubicBezTo>
                        <a:cubicBezTo>
                          <a:pt x="144" y="45"/>
                          <a:pt x="144" y="46"/>
                          <a:pt x="145" y="45"/>
                        </a:cubicBezTo>
                        <a:cubicBezTo>
                          <a:pt x="146" y="45"/>
                          <a:pt x="146" y="46"/>
                          <a:pt x="148" y="45"/>
                        </a:cubicBezTo>
                        <a:cubicBezTo>
                          <a:pt x="151" y="44"/>
                          <a:pt x="151" y="44"/>
                          <a:pt x="152" y="44"/>
                        </a:cubicBezTo>
                        <a:cubicBezTo>
                          <a:pt x="153" y="45"/>
                          <a:pt x="153" y="47"/>
                          <a:pt x="154" y="45"/>
                        </a:cubicBezTo>
                        <a:cubicBezTo>
                          <a:pt x="154" y="43"/>
                          <a:pt x="156" y="43"/>
                          <a:pt x="154" y="42"/>
                        </a:cubicBezTo>
                        <a:cubicBezTo>
                          <a:pt x="151" y="41"/>
                          <a:pt x="150" y="42"/>
                          <a:pt x="150" y="40"/>
                        </a:cubicBezTo>
                        <a:cubicBezTo>
                          <a:pt x="149" y="39"/>
                          <a:pt x="152" y="39"/>
                          <a:pt x="149" y="39"/>
                        </a:cubicBezTo>
                        <a:cubicBezTo>
                          <a:pt x="146" y="38"/>
                          <a:pt x="147" y="38"/>
                          <a:pt x="145" y="38"/>
                        </a:cubicBezTo>
                        <a:cubicBezTo>
                          <a:pt x="143" y="37"/>
                          <a:pt x="141" y="39"/>
                          <a:pt x="140" y="38"/>
                        </a:cubicBezTo>
                        <a:cubicBezTo>
                          <a:pt x="140" y="36"/>
                          <a:pt x="136" y="39"/>
                          <a:pt x="140" y="36"/>
                        </a:cubicBezTo>
                        <a:cubicBezTo>
                          <a:pt x="143" y="32"/>
                          <a:pt x="142" y="31"/>
                          <a:pt x="144" y="32"/>
                        </a:cubicBezTo>
                        <a:cubicBezTo>
                          <a:pt x="147" y="32"/>
                          <a:pt x="146" y="34"/>
                          <a:pt x="148" y="33"/>
                        </a:cubicBezTo>
                        <a:cubicBezTo>
                          <a:pt x="149" y="32"/>
                          <a:pt x="152" y="31"/>
                          <a:pt x="149" y="29"/>
                        </a:cubicBezTo>
                        <a:cubicBezTo>
                          <a:pt x="146" y="27"/>
                          <a:pt x="148" y="28"/>
                          <a:pt x="145" y="26"/>
                        </a:cubicBezTo>
                        <a:cubicBezTo>
                          <a:pt x="142" y="25"/>
                          <a:pt x="140" y="32"/>
                          <a:pt x="139" y="31"/>
                        </a:cubicBezTo>
                        <a:cubicBezTo>
                          <a:pt x="137" y="30"/>
                          <a:pt x="137" y="29"/>
                          <a:pt x="136" y="30"/>
                        </a:cubicBezTo>
                        <a:cubicBezTo>
                          <a:pt x="135" y="30"/>
                          <a:pt x="135" y="32"/>
                          <a:pt x="135" y="34"/>
                        </a:cubicBezTo>
                        <a:cubicBezTo>
                          <a:pt x="134" y="36"/>
                          <a:pt x="136" y="36"/>
                          <a:pt x="133" y="35"/>
                        </a:cubicBezTo>
                        <a:cubicBezTo>
                          <a:pt x="130" y="34"/>
                          <a:pt x="136" y="34"/>
                          <a:pt x="130" y="32"/>
                        </a:cubicBezTo>
                        <a:cubicBezTo>
                          <a:pt x="124" y="30"/>
                          <a:pt x="121" y="30"/>
                          <a:pt x="120" y="31"/>
                        </a:cubicBezTo>
                        <a:cubicBezTo>
                          <a:pt x="120" y="32"/>
                          <a:pt x="118" y="32"/>
                          <a:pt x="118" y="32"/>
                        </a:cubicBezTo>
                        <a:cubicBezTo>
                          <a:pt x="117" y="33"/>
                          <a:pt x="120" y="35"/>
                          <a:pt x="117" y="33"/>
                        </a:cubicBezTo>
                        <a:cubicBezTo>
                          <a:pt x="114" y="32"/>
                          <a:pt x="112" y="34"/>
                          <a:pt x="112" y="34"/>
                        </a:cubicBezTo>
                        <a:cubicBezTo>
                          <a:pt x="112" y="34"/>
                          <a:pt x="111" y="34"/>
                          <a:pt x="110" y="34"/>
                        </a:cubicBezTo>
                        <a:cubicBezTo>
                          <a:pt x="109" y="35"/>
                          <a:pt x="106" y="36"/>
                          <a:pt x="105" y="36"/>
                        </a:cubicBezTo>
                        <a:cubicBezTo>
                          <a:pt x="104" y="35"/>
                          <a:pt x="101" y="36"/>
                          <a:pt x="103" y="33"/>
                        </a:cubicBezTo>
                        <a:cubicBezTo>
                          <a:pt x="106" y="30"/>
                          <a:pt x="104" y="32"/>
                          <a:pt x="108" y="30"/>
                        </a:cubicBezTo>
                        <a:cubicBezTo>
                          <a:pt x="111" y="28"/>
                          <a:pt x="117" y="28"/>
                          <a:pt x="112" y="27"/>
                        </a:cubicBezTo>
                        <a:cubicBezTo>
                          <a:pt x="107" y="26"/>
                          <a:pt x="115" y="26"/>
                          <a:pt x="108" y="23"/>
                        </a:cubicBezTo>
                        <a:cubicBezTo>
                          <a:pt x="102" y="20"/>
                          <a:pt x="102" y="24"/>
                          <a:pt x="102" y="20"/>
                        </a:cubicBezTo>
                        <a:cubicBezTo>
                          <a:pt x="102" y="16"/>
                          <a:pt x="101" y="15"/>
                          <a:pt x="100" y="16"/>
                        </a:cubicBezTo>
                        <a:cubicBezTo>
                          <a:pt x="99" y="16"/>
                          <a:pt x="95" y="17"/>
                          <a:pt x="93" y="17"/>
                        </a:cubicBezTo>
                        <a:cubicBezTo>
                          <a:pt x="92" y="17"/>
                          <a:pt x="94" y="19"/>
                          <a:pt x="91" y="17"/>
                        </a:cubicBezTo>
                        <a:cubicBezTo>
                          <a:pt x="88" y="15"/>
                          <a:pt x="87" y="18"/>
                          <a:pt x="88" y="15"/>
                        </a:cubicBezTo>
                        <a:cubicBezTo>
                          <a:pt x="89" y="12"/>
                          <a:pt x="89" y="12"/>
                          <a:pt x="91" y="10"/>
                        </a:cubicBezTo>
                        <a:cubicBezTo>
                          <a:pt x="93" y="9"/>
                          <a:pt x="92" y="3"/>
                          <a:pt x="97" y="5"/>
                        </a:cubicBezTo>
                        <a:cubicBezTo>
                          <a:pt x="101" y="7"/>
                          <a:pt x="99" y="7"/>
                          <a:pt x="103" y="7"/>
                        </a:cubicBezTo>
                        <a:cubicBezTo>
                          <a:pt x="106" y="7"/>
                          <a:pt x="108" y="7"/>
                          <a:pt x="108" y="6"/>
                        </a:cubicBezTo>
                        <a:cubicBezTo>
                          <a:pt x="108" y="5"/>
                          <a:pt x="104" y="3"/>
                          <a:pt x="104" y="3"/>
                        </a:cubicBezTo>
                        <a:cubicBezTo>
                          <a:pt x="104" y="3"/>
                          <a:pt x="103" y="4"/>
                          <a:pt x="103" y="3"/>
                        </a:cubicBezTo>
                        <a:cubicBezTo>
                          <a:pt x="103" y="2"/>
                          <a:pt x="104" y="1"/>
                          <a:pt x="104" y="1"/>
                        </a:cubicBezTo>
                        <a:cubicBezTo>
                          <a:pt x="103" y="0"/>
                          <a:pt x="103" y="0"/>
                          <a:pt x="103" y="0"/>
                        </a:cubicBezTo>
                        <a:cubicBezTo>
                          <a:pt x="103" y="0"/>
                          <a:pt x="91" y="0"/>
                          <a:pt x="88" y="1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6" name="Freeform 85"/>
                  <p:cNvSpPr/>
                  <p:nvPr/>
                </p:nvSpPr>
                <p:spPr bwMode="auto">
                  <a:xfrm>
                    <a:off x="4567238" y="2873375"/>
                    <a:ext cx="77788" cy="93663"/>
                  </a:xfrm>
                  <a:custGeom>
                    <a:avLst/>
                    <a:gdLst/>
                    <a:ahLst/>
                    <a:cxnLst>
                      <a:cxn ang="0">
                        <a:pos x="43" y="5"/>
                      </a:cxn>
                      <a:cxn ang="0">
                        <a:pos x="43" y="27"/>
                      </a:cxn>
                      <a:cxn ang="0">
                        <a:pos x="24" y="43"/>
                      </a:cxn>
                      <a:cxn ang="0">
                        <a:pos x="1" y="61"/>
                      </a:cxn>
                      <a:cxn ang="0">
                        <a:pos x="62" y="73"/>
                      </a:cxn>
                      <a:cxn ang="0">
                        <a:pos x="62" y="0"/>
                      </a:cxn>
                      <a:cxn ang="0">
                        <a:pos x="43" y="5"/>
                      </a:cxn>
                    </a:cxnLst>
                    <a:rect l="0" t="0" r="r" b="b"/>
                    <a:pathLst>
                      <a:path w="62" h="73">
                        <a:moveTo>
                          <a:pt x="43" y="5"/>
                        </a:moveTo>
                        <a:cubicBezTo>
                          <a:pt x="43" y="27"/>
                          <a:pt x="43" y="27"/>
                          <a:pt x="43" y="27"/>
                        </a:cubicBezTo>
                        <a:cubicBezTo>
                          <a:pt x="43" y="27"/>
                          <a:pt x="37" y="38"/>
                          <a:pt x="24" y="43"/>
                        </a:cubicBezTo>
                        <a:cubicBezTo>
                          <a:pt x="12" y="47"/>
                          <a:pt x="0" y="54"/>
                          <a:pt x="1" y="61"/>
                        </a:cubicBezTo>
                        <a:cubicBezTo>
                          <a:pt x="2" y="67"/>
                          <a:pt x="17" y="73"/>
                          <a:pt x="62" y="73"/>
                        </a:cubicBezTo>
                        <a:cubicBezTo>
                          <a:pt x="62" y="0"/>
                          <a:pt x="62" y="0"/>
                          <a:pt x="62" y="0"/>
                        </a:cubicBezTo>
                        <a:lnTo>
                          <a:pt x="43" y="5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7" name="Freeform 86"/>
                  <p:cNvSpPr/>
                  <p:nvPr/>
                </p:nvSpPr>
                <p:spPr bwMode="auto">
                  <a:xfrm>
                    <a:off x="4637088" y="2873375"/>
                    <a:ext cx="74613" cy="93663"/>
                  </a:xfrm>
                  <a:custGeom>
                    <a:avLst/>
                    <a:gdLst/>
                    <a:ahLst/>
                    <a:cxnLst>
                      <a:cxn ang="0">
                        <a:pos x="12" y="5"/>
                      </a:cxn>
                      <a:cxn ang="0">
                        <a:pos x="12" y="27"/>
                      </a:cxn>
                      <a:cxn ang="0">
                        <a:pos x="30" y="43"/>
                      </a:cxn>
                      <a:cxn ang="0">
                        <a:pos x="57" y="61"/>
                      </a:cxn>
                      <a:cxn ang="0">
                        <a:pos x="0" y="73"/>
                      </a:cxn>
                      <a:cxn ang="0">
                        <a:pos x="0" y="0"/>
                      </a:cxn>
                      <a:cxn ang="0">
                        <a:pos x="12" y="5"/>
                      </a:cxn>
                    </a:cxnLst>
                    <a:rect l="0" t="0" r="r" b="b"/>
                    <a:pathLst>
                      <a:path w="58" h="73">
                        <a:moveTo>
                          <a:pt x="12" y="5"/>
                        </a:moveTo>
                        <a:cubicBezTo>
                          <a:pt x="12" y="27"/>
                          <a:pt x="12" y="27"/>
                          <a:pt x="12" y="27"/>
                        </a:cubicBezTo>
                        <a:cubicBezTo>
                          <a:pt x="12" y="27"/>
                          <a:pt x="17" y="38"/>
                          <a:pt x="30" y="43"/>
                        </a:cubicBezTo>
                        <a:cubicBezTo>
                          <a:pt x="43" y="47"/>
                          <a:pt x="58" y="54"/>
                          <a:pt x="57" y="61"/>
                        </a:cubicBezTo>
                        <a:cubicBezTo>
                          <a:pt x="56" y="67"/>
                          <a:pt x="32" y="73"/>
                          <a:pt x="0" y="73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12" y="5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8" name="Freeform 87"/>
                  <p:cNvSpPr/>
                  <p:nvPr/>
                </p:nvSpPr>
                <p:spPr bwMode="auto">
                  <a:xfrm>
                    <a:off x="4506913" y="2606675"/>
                    <a:ext cx="274638" cy="277813"/>
                  </a:xfrm>
                  <a:custGeom>
                    <a:avLst/>
                    <a:gdLst/>
                    <a:ahLst/>
                    <a:cxnLst>
                      <a:cxn ang="0">
                        <a:pos x="160" y="11"/>
                      </a:cxn>
                      <a:cxn ang="0">
                        <a:pos x="204" y="97"/>
                      </a:cxn>
                      <a:cxn ang="0">
                        <a:pos x="97" y="205"/>
                      </a:cxn>
                      <a:cxn ang="0">
                        <a:pos x="11" y="162"/>
                      </a:cxn>
                      <a:cxn ang="0">
                        <a:pos x="0" y="171"/>
                      </a:cxn>
                      <a:cxn ang="0">
                        <a:pos x="97" y="219"/>
                      </a:cxn>
                      <a:cxn ang="0">
                        <a:pos x="218" y="97"/>
                      </a:cxn>
                      <a:cxn ang="0">
                        <a:pos x="169" y="0"/>
                      </a:cxn>
                      <a:cxn ang="0">
                        <a:pos x="160" y="11"/>
                      </a:cxn>
                    </a:cxnLst>
                    <a:rect l="0" t="0" r="r" b="b"/>
                    <a:pathLst>
                      <a:path w="218" h="219">
                        <a:moveTo>
                          <a:pt x="160" y="11"/>
                        </a:moveTo>
                        <a:cubicBezTo>
                          <a:pt x="187" y="30"/>
                          <a:pt x="204" y="62"/>
                          <a:pt x="204" y="97"/>
                        </a:cubicBezTo>
                        <a:cubicBezTo>
                          <a:pt x="204" y="157"/>
                          <a:pt x="156" y="205"/>
                          <a:pt x="97" y="205"/>
                        </a:cubicBezTo>
                        <a:cubicBezTo>
                          <a:pt x="62" y="205"/>
                          <a:pt x="31" y="188"/>
                          <a:pt x="11" y="162"/>
                        </a:cubicBezTo>
                        <a:cubicBezTo>
                          <a:pt x="0" y="171"/>
                          <a:pt x="0" y="171"/>
                          <a:pt x="0" y="171"/>
                        </a:cubicBezTo>
                        <a:cubicBezTo>
                          <a:pt x="22" y="200"/>
                          <a:pt x="57" y="219"/>
                          <a:pt x="97" y="219"/>
                        </a:cubicBezTo>
                        <a:cubicBezTo>
                          <a:pt x="164" y="219"/>
                          <a:pt x="218" y="165"/>
                          <a:pt x="218" y="97"/>
                        </a:cubicBezTo>
                        <a:cubicBezTo>
                          <a:pt x="218" y="57"/>
                          <a:pt x="199" y="22"/>
                          <a:pt x="169" y="0"/>
                        </a:cubicBezTo>
                        <a:lnTo>
                          <a:pt x="160" y="11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29" name="Freeform 88"/>
                  <p:cNvSpPr>
                    <a:spLocks noEditPoints="1"/>
                  </p:cNvSpPr>
                  <p:nvPr/>
                </p:nvSpPr>
                <p:spPr bwMode="auto">
                  <a:xfrm>
                    <a:off x="4508500" y="2609850"/>
                    <a:ext cx="244475" cy="244475"/>
                  </a:xfrm>
                  <a:custGeom>
                    <a:avLst/>
                    <a:gdLst/>
                    <a:ahLst/>
                    <a:cxnLst>
                      <a:cxn ang="0">
                        <a:pos x="96" y="0"/>
                      </a:cxn>
                      <a:cxn ang="0">
                        <a:pos x="0" y="97"/>
                      </a:cxn>
                      <a:cxn ang="0">
                        <a:pos x="96" y="193"/>
                      </a:cxn>
                      <a:cxn ang="0">
                        <a:pos x="193" y="97"/>
                      </a:cxn>
                      <a:cxn ang="0">
                        <a:pos x="96" y="0"/>
                      </a:cxn>
                      <a:cxn ang="0">
                        <a:pos x="96" y="189"/>
                      </a:cxn>
                      <a:cxn ang="0">
                        <a:pos x="4" y="97"/>
                      </a:cxn>
                      <a:cxn ang="0">
                        <a:pos x="96" y="5"/>
                      </a:cxn>
                      <a:cxn ang="0">
                        <a:pos x="188" y="97"/>
                      </a:cxn>
                      <a:cxn ang="0">
                        <a:pos x="96" y="189"/>
                      </a:cxn>
                    </a:cxnLst>
                    <a:rect l="0" t="0" r="r" b="b"/>
                    <a:pathLst>
                      <a:path w="193" h="193">
                        <a:moveTo>
                          <a:pt x="96" y="0"/>
                        </a:moveTo>
                        <a:cubicBezTo>
                          <a:pt x="43" y="0"/>
                          <a:pt x="0" y="43"/>
                          <a:pt x="0" y="97"/>
                        </a:cubicBezTo>
                        <a:cubicBezTo>
                          <a:pt x="0" y="150"/>
                          <a:pt x="43" y="193"/>
                          <a:pt x="96" y="193"/>
                        </a:cubicBezTo>
                        <a:cubicBezTo>
                          <a:pt x="149" y="193"/>
                          <a:pt x="193" y="150"/>
                          <a:pt x="193" y="97"/>
                        </a:cubicBezTo>
                        <a:cubicBezTo>
                          <a:pt x="193" y="43"/>
                          <a:pt x="149" y="0"/>
                          <a:pt x="96" y="0"/>
                        </a:cubicBezTo>
                        <a:close/>
                        <a:moveTo>
                          <a:pt x="96" y="189"/>
                        </a:moveTo>
                        <a:cubicBezTo>
                          <a:pt x="46" y="189"/>
                          <a:pt x="4" y="147"/>
                          <a:pt x="4" y="97"/>
                        </a:cubicBezTo>
                        <a:cubicBezTo>
                          <a:pt x="4" y="46"/>
                          <a:pt x="46" y="5"/>
                          <a:pt x="96" y="5"/>
                        </a:cubicBezTo>
                        <a:cubicBezTo>
                          <a:pt x="147" y="5"/>
                          <a:pt x="188" y="46"/>
                          <a:pt x="188" y="97"/>
                        </a:cubicBezTo>
                        <a:cubicBezTo>
                          <a:pt x="188" y="147"/>
                          <a:pt x="147" y="189"/>
                          <a:pt x="96" y="189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30" name="Freeform 89"/>
                  <p:cNvSpPr/>
                  <p:nvPr/>
                </p:nvSpPr>
                <p:spPr bwMode="auto">
                  <a:xfrm>
                    <a:off x="4502150" y="2614613"/>
                    <a:ext cx="273050" cy="239713"/>
                  </a:xfrm>
                  <a:custGeom>
                    <a:avLst/>
                    <a:gdLst/>
                    <a:ahLst/>
                    <a:cxnLst>
                      <a:cxn ang="0">
                        <a:pos x="62" y="15"/>
                      </a:cxn>
                      <a:cxn ang="0">
                        <a:pos x="58" y="22"/>
                      </a:cxn>
                      <a:cxn ang="0">
                        <a:pos x="54" y="28"/>
                      </a:cxn>
                      <a:cxn ang="0">
                        <a:pos x="51" y="25"/>
                      </a:cxn>
                      <a:cxn ang="0">
                        <a:pos x="50" y="31"/>
                      </a:cxn>
                      <a:cxn ang="0">
                        <a:pos x="40" y="33"/>
                      </a:cxn>
                      <a:cxn ang="0">
                        <a:pos x="34" y="39"/>
                      </a:cxn>
                      <a:cxn ang="0">
                        <a:pos x="26" y="51"/>
                      </a:cxn>
                      <a:cxn ang="0">
                        <a:pos x="20" y="58"/>
                      </a:cxn>
                      <a:cxn ang="0">
                        <a:pos x="25" y="64"/>
                      </a:cxn>
                      <a:cxn ang="0">
                        <a:pos x="26" y="67"/>
                      </a:cxn>
                      <a:cxn ang="0">
                        <a:pos x="21" y="62"/>
                      </a:cxn>
                      <a:cxn ang="0">
                        <a:pos x="17" y="57"/>
                      </a:cxn>
                      <a:cxn ang="0">
                        <a:pos x="16" y="65"/>
                      </a:cxn>
                      <a:cxn ang="0">
                        <a:pos x="16" y="79"/>
                      </a:cxn>
                      <a:cxn ang="0">
                        <a:pos x="23" y="76"/>
                      </a:cxn>
                      <a:cxn ang="0">
                        <a:pos x="30" y="84"/>
                      </a:cxn>
                      <a:cxn ang="0">
                        <a:pos x="39" y="93"/>
                      </a:cxn>
                      <a:cxn ang="0">
                        <a:pos x="47" y="100"/>
                      </a:cxn>
                      <a:cxn ang="0">
                        <a:pos x="58" y="111"/>
                      </a:cxn>
                      <a:cxn ang="0">
                        <a:pos x="55" y="128"/>
                      </a:cxn>
                      <a:cxn ang="0">
                        <a:pos x="46" y="147"/>
                      </a:cxn>
                      <a:cxn ang="0">
                        <a:pos x="49" y="161"/>
                      </a:cxn>
                      <a:cxn ang="0">
                        <a:pos x="44" y="162"/>
                      </a:cxn>
                      <a:cxn ang="0">
                        <a:pos x="30" y="141"/>
                      </a:cxn>
                      <a:cxn ang="0">
                        <a:pos x="15" y="107"/>
                      </a:cxn>
                      <a:cxn ang="0">
                        <a:pos x="11" y="83"/>
                      </a:cxn>
                      <a:cxn ang="0">
                        <a:pos x="70" y="174"/>
                      </a:cxn>
                      <a:cxn ang="0">
                        <a:pos x="85" y="172"/>
                      </a:cxn>
                      <a:cxn ang="0">
                        <a:pos x="105" y="169"/>
                      </a:cxn>
                      <a:cxn ang="0">
                        <a:pos x="103" y="178"/>
                      </a:cxn>
                      <a:cxn ang="0">
                        <a:pos x="114" y="177"/>
                      </a:cxn>
                      <a:cxn ang="0">
                        <a:pos x="131" y="175"/>
                      </a:cxn>
                      <a:cxn ang="0">
                        <a:pos x="130" y="3"/>
                      </a:cxn>
                      <a:cxn ang="0">
                        <a:pos x="187" y="61"/>
                      </a:cxn>
                      <a:cxn ang="0">
                        <a:pos x="179" y="55"/>
                      </a:cxn>
                      <a:cxn ang="0">
                        <a:pos x="172" y="71"/>
                      </a:cxn>
                      <a:cxn ang="0">
                        <a:pos x="161" y="57"/>
                      </a:cxn>
                      <a:cxn ang="0">
                        <a:pos x="165" y="71"/>
                      </a:cxn>
                      <a:cxn ang="0">
                        <a:pos x="176" y="75"/>
                      </a:cxn>
                      <a:cxn ang="0">
                        <a:pos x="172" y="95"/>
                      </a:cxn>
                      <a:cxn ang="0">
                        <a:pos x="166" y="117"/>
                      </a:cxn>
                      <a:cxn ang="0">
                        <a:pos x="159" y="130"/>
                      </a:cxn>
                      <a:cxn ang="0">
                        <a:pos x="139" y="147"/>
                      </a:cxn>
                      <a:cxn ang="0">
                        <a:pos x="134" y="132"/>
                      </a:cxn>
                      <a:cxn ang="0">
                        <a:pos x="135" y="115"/>
                      </a:cxn>
                      <a:cxn ang="0">
                        <a:pos x="128" y="96"/>
                      </a:cxn>
                      <a:cxn ang="0">
                        <a:pos x="119" y="85"/>
                      </a:cxn>
                      <a:cxn ang="0">
                        <a:pos x="94" y="86"/>
                      </a:cxn>
                      <a:cxn ang="0">
                        <a:pos x="85" y="73"/>
                      </a:cxn>
                      <a:cxn ang="0">
                        <a:pos x="95" y="47"/>
                      </a:cxn>
                      <a:cxn ang="0">
                        <a:pos x="113" y="39"/>
                      </a:cxn>
                      <a:cxn ang="0">
                        <a:pos x="124" y="44"/>
                      </a:cxn>
                      <a:cxn ang="0">
                        <a:pos x="139" y="44"/>
                      </a:cxn>
                      <a:cxn ang="0">
                        <a:pos x="154" y="42"/>
                      </a:cxn>
                      <a:cxn ang="0">
                        <a:pos x="140" y="36"/>
                      </a:cxn>
                      <a:cxn ang="0">
                        <a:pos x="139" y="31"/>
                      </a:cxn>
                      <a:cxn ang="0">
                        <a:pos x="120" y="31"/>
                      </a:cxn>
                      <a:cxn ang="0">
                        <a:pos x="105" y="36"/>
                      </a:cxn>
                      <a:cxn ang="0">
                        <a:pos x="102" y="20"/>
                      </a:cxn>
                      <a:cxn ang="0">
                        <a:pos x="91" y="10"/>
                      </a:cxn>
                      <a:cxn ang="0">
                        <a:pos x="103" y="3"/>
                      </a:cxn>
                    </a:cxnLst>
                    <a:rect l="0" t="0" r="r" b="b"/>
                    <a:pathLst>
                      <a:path w="216" h="189">
                        <a:moveTo>
                          <a:pt x="88" y="1"/>
                        </a:moveTo>
                        <a:cubicBezTo>
                          <a:pt x="88" y="1"/>
                          <a:pt x="55" y="5"/>
                          <a:pt x="33" y="30"/>
                        </a:cubicBezTo>
                        <a:cubicBezTo>
                          <a:pt x="33" y="30"/>
                          <a:pt x="50" y="13"/>
                          <a:pt x="60" y="13"/>
                        </a:cubicBezTo>
                        <a:cubicBezTo>
                          <a:pt x="63" y="14"/>
                          <a:pt x="63" y="14"/>
                          <a:pt x="63" y="14"/>
                        </a:cubicBezTo>
                        <a:cubicBezTo>
                          <a:pt x="63" y="14"/>
                          <a:pt x="62" y="14"/>
                          <a:pt x="62" y="15"/>
                        </a:cubicBezTo>
                        <a:cubicBezTo>
                          <a:pt x="62" y="15"/>
                          <a:pt x="60" y="17"/>
                          <a:pt x="60" y="17"/>
                        </a:cubicBezTo>
                        <a:cubicBezTo>
                          <a:pt x="60" y="18"/>
                          <a:pt x="61" y="19"/>
                          <a:pt x="61" y="19"/>
                        </a:cubicBezTo>
                        <a:cubicBezTo>
                          <a:pt x="60" y="20"/>
                          <a:pt x="60" y="20"/>
                          <a:pt x="60" y="20"/>
                        </a:cubicBezTo>
                        <a:cubicBezTo>
                          <a:pt x="60" y="20"/>
                          <a:pt x="59" y="21"/>
                          <a:pt x="59" y="21"/>
                        </a:cubicBezTo>
                        <a:cubicBezTo>
                          <a:pt x="59" y="21"/>
                          <a:pt x="58" y="21"/>
                          <a:pt x="58" y="22"/>
                        </a:cubicBezTo>
                        <a:cubicBezTo>
                          <a:pt x="58" y="23"/>
                          <a:pt x="58" y="24"/>
                          <a:pt x="58" y="24"/>
                        </a:cubicBezTo>
                        <a:cubicBezTo>
                          <a:pt x="58" y="26"/>
                          <a:pt x="58" y="26"/>
                          <a:pt x="58" y="26"/>
                        </a:cubicBezTo>
                        <a:cubicBezTo>
                          <a:pt x="58" y="27"/>
                          <a:pt x="58" y="27"/>
                          <a:pt x="58" y="27"/>
                        </a:cubicBezTo>
                        <a:cubicBezTo>
                          <a:pt x="56" y="28"/>
                          <a:pt x="56" y="28"/>
                          <a:pt x="56" y="28"/>
                        </a:cubicBezTo>
                        <a:cubicBezTo>
                          <a:pt x="56" y="28"/>
                          <a:pt x="55" y="28"/>
                          <a:pt x="54" y="28"/>
                        </a:cubicBezTo>
                        <a:cubicBezTo>
                          <a:pt x="53" y="27"/>
                          <a:pt x="53" y="26"/>
                          <a:pt x="53" y="26"/>
                        </a:cubicBezTo>
                        <a:cubicBezTo>
                          <a:pt x="55" y="25"/>
                          <a:pt x="55" y="25"/>
                          <a:pt x="55" y="25"/>
                        </a:cubicBezTo>
                        <a:cubicBezTo>
                          <a:pt x="55" y="25"/>
                          <a:pt x="55" y="25"/>
                          <a:pt x="55" y="24"/>
                        </a:cubicBezTo>
                        <a:cubicBezTo>
                          <a:pt x="54" y="24"/>
                          <a:pt x="54" y="23"/>
                          <a:pt x="53" y="23"/>
                        </a:cubicBezTo>
                        <a:cubicBezTo>
                          <a:pt x="52" y="23"/>
                          <a:pt x="51" y="25"/>
                          <a:pt x="51" y="25"/>
                        </a:cubicBezTo>
                        <a:cubicBezTo>
                          <a:pt x="49" y="26"/>
                          <a:pt x="49" y="26"/>
                          <a:pt x="49" y="26"/>
                        </a:cubicBezTo>
                        <a:cubicBezTo>
                          <a:pt x="49" y="26"/>
                          <a:pt x="48" y="28"/>
                          <a:pt x="49" y="28"/>
                        </a:cubicBezTo>
                        <a:cubicBezTo>
                          <a:pt x="49" y="28"/>
                          <a:pt x="50" y="28"/>
                          <a:pt x="50" y="28"/>
                        </a:cubicBezTo>
                        <a:cubicBezTo>
                          <a:pt x="50" y="28"/>
                          <a:pt x="50" y="29"/>
                          <a:pt x="50" y="29"/>
                        </a:cubicBezTo>
                        <a:cubicBezTo>
                          <a:pt x="50" y="30"/>
                          <a:pt x="50" y="31"/>
                          <a:pt x="50" y="31"/>
                        </a:cubicBezTo>
                        <a:cubicBezTo>
                          <a:pt x="50" y="31"/>
                          <a:pt x="49" y="32"/>
                          <a:pt x="48" y="31"/>
                        </a:cubicBezTo>
                        <a:cubicBezTo>
                          <a:pt x="47" y="31"/>
                          <a:pt x="46" y="31"/>
                          <a:pt x="45" y="31"/>
                        </a:cubicBezTo>
                        <a:cubicBezTo>
                          <a:pt x="45" y="30"/>
                          <a:pt x="44" y="30"/>
                          <a:pt x="43" y="30"/>
                        </a:cubicBezTo>
                        <a:cubicBezTo>
                          <a:pt x="43" y="31"/>
                          <a:pt x="43" y="31"/>
                          <a:pt x="42" y="31"/>
                        </a:cubicBezTo>
                        <a:cubicBezTo>
                          <a:pt x="42" y="31"/>
                          <a:pt x="40" y="33"/>
                          <a:pt x="40" y="33"/>
                        </a:cubicBezTo>
                        <a:cubicBezTo>
                          <a:pt x="40" y="33"/>
                          <a:pt x="39" y="33"/>
                          <a:pt x="39" y="34"/>
                        </a:cubicBezTo>
                        <a:cubicBezTo>
                          <a:pt x="39" y="34"/>
                          <a:pt x="39" y="36"/>
                          <a:pt x="39" y="36"/>
                        </a:cubicBezTo>
                        <a:cubicBezTo>
                          <a:pt x="39" y="36"/>
                          <a:pt x="38" y="36"/>
                          <a:pt x="36" y="37"/>
                        </a:cubicBezTo>
                        <a:cubicBezTo>
                          <a:pt x="35" y="37"/>
                          <a:pt x="35" y="38"/>
                          <a:pt x="35" y="38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34" y="39"/>
                          <a:pt x="33" y="40"/>
                          <a:pt x="32" y="41"/>
                        </a:cubicBezTo>
                        <a:cubicBezTo>
                          <a:pt x="31" y="42"/>
                          <a:pt x="29" y="44"/>
                          <a:pt x="29" y="44"/>
                        </a:cubicBezTo>
                        <a:cubicBezTo>
                          <a:pt x="28" y="44"/>
                          <a:pt x="27" y="45"/>
                          <a:pt x="27" y="46"/>
                        </a:cubicBezTo>
                        <a:cubicBezTo>
                          <a:pt x="27" y="47"/>
                          <a:pt x="27" y="48"/>
                          <a:pt x="26" y="48"/>
                        </a:cubicBezTo>
                        <a:cubicBezTo>
                          <a:pt x="26" y="49"/>
                          <a:pt x="26" y="50"/>
                          <a:pt x="26" y="51"/>
                        </a:cubicBezTo>
                        <a:cubicBezTo>
                          <a:pt x="25" y="52"/>
                          <a:pt x="25" y="53"/>
                          <a:pt x="24" y="53"/>
                        </a:cubicBezTo>
                        <a:cubicBezTo>
                          <a:pt x="24" y="54"/>
                          <a:pt x="23" y="54"/>
                          <a:pt x="23" y="54"/>
                        </a:cubicBezTo>
                        <a:cubicBezTo>
                          <a:pt x="23" y="54"/>
                          <a:pt x="21" y="55"/>
                          <a:pt x="20" y="55"/>
                        </a:cubicBezTo>
                        <a:cubicBezTo>
                          <a:pt x="19" y="56"/>
                          <a:pt x="19" y="57"/>
                          <a:pt x="19" y="57"/>
                        </a:cubicBezTo>
                        <a:cubicBezTo>
                          <a:pt x="19" y="58"/>
                          <a:pt x="20" y="58"/>
                          <a:pt x="20" y="58"/>
                        </a:cubicBezTo>
                        <a:cubicBezTo>
                          <a:pt x="21" y="58"/>
                          <a:pt x="22" y="59"/>
                          <a:pt x="22" y="59"/>
                        </a:cubicBezTo>
                        <a:cubicBezTo>
                          <a:pt x="22" y="59"/>
                          <a:pt x="22" y="61"/>
                          <a:pt x="22" y="61"/>
                        </a:cubicBezTo>
                        <a:cubicBezTo>
                          <a:pt x="22" y="61"/>
                          <a:pt x="21" y="63"/>
                          <a:pt x="22" y="63"/>
                        </a:cubicBezTo>
                        <a:cubicBezTo>
                          <a:pt x="22" y="63"/>
                          <a:pt x="23" y="63"/>
                          <a:pt x="23" y="63"/>
                        </a:cubicBezTo>
                        <a:cubicBezTo>
                          <a:pt x="25" y="64"/>
                          <a:pt x="25" y="64"/>
                          <a:pt x="25" y="64"/>
                        </a:cubicBezTo>
                        <a:cubicBezTo>
                          <a:pt x="27" y="65"/>
                          <a:pt x="27" y="65"/>
                          <a:pt x="27" y="65"/>
                        </a:cubicBezTo>
                        <a:cubicBezTo>
                          <a:pt x="28" y="65"/>
                          <a:pt x="28" y="65"/>
                          <a:pt x="28" y="65"/>
                        </a:cubicBezTo>
                        <a:cubicBezTo>
                          <a:pt x="28" y="65"/>
                          <a:pt x="27" y="66"/>
                          <a:pt x="27" y="67"/>
                        </a:cubicBezTo>
                        <a:cubicBezTo>
                          <a:pt x="27" y="67"/>
                          <a:pt x="27" y="68"/>
                          <a:pt x="26" y="68"/>
                        </a:cubicBezTo>
                        <a:cubicBezTo>
                          <a:pt x="26" y="67"/>
                          <a:pt x="26" y="67"/>
                          <a:pt x="26" y="67"/>
                        </a:cubicBezTo>
                        <a:cubicBezTo>
                          <a:pt x="25" y="66"/>
                          <a:pt x="25" y="66"/>
                          <a:pt x="25" y="65"/>
                        </a:cubicBezTo>
                        <a:cubicBezTo>
                          <a:pt x="24" y="65"/>
                          <a:pt x="23" y="66"/>
                          <a:pt x="23" y="66"/>
                        </a:cubicBezTo>
                        <a:cubicBezTo>
                          <a:pt x="22" y="65"/>
                          <a:pt x="22" y="65"/>
                          <a:pt x="21" y="65"/>
                        </a:cubicBezTo>
                        <a:cubicBezTo>
                          <a:pt x="21" y="64"/>
                          <a:pt x="21" y="65"/>
                          <a:pt x="21" y="64"/>
                        </a:cubicBezTo>
                        <a:cubicBezTo>
                          <a:pt x="21" y="63"/>
                          <a:pt x="21" y="63"/>
                          <a:pt x="21" y="62"/>
                        </a:cubicBezTo>
                        <a:cubicBezTo>
                          <a:pt x="21" y="62"/>
                          <a:pt x="20" y="61"/>
                          <a:pt x="20" y="61"/>
                        </a:cubicBezTo>
                        <a:cubicBezTo>
                          <a:pt x="19" y="61"/>
                          <a:pt x="20" y="62"/>
                          <a:pt x="19" y="61"/>
                        </a:cubicBezTo>
                        <a:cubicBezTo>
                          <a:pt x="19" y="60"/>
                          <a:pt x="18" y="60"/>
                          <a:pt x="18" y="60"/>
                        </a:cubicBezTo>
                        <a:cubicBezTo>
                          <a:pt x="18" y="60"/>
                          <a:pt x="17" y="60"/>
                          <a:pt x="17" y="60"/>
                        </a:cubicBezTo>
                        <a:cubicBezTo>
                          <a:pt x="17" y="59"/>
                          <a:pt x="17" y="58"/>
                          <a:pt x="17" y="57"/>
                        </a:cubicBezTo>
                        <a:cubicBezTo>
                          <a:pt x="17" y="57"/>
                          <a:pt x="18" y="56"/>
                          <a:pt x="18" y="55"/>
                        </a:cubicBezTo>
                        <a:cubicBezTo>
                          <a:pt x="18" y="55"/>
                          <a:pt x="18" y="52"/>
                          <a:pt x="18" y="52"/>
                        </a:cubicBezTo>
                        <a:cubicBezTo>
                          <a:pt x="18" y="52"/>
                          <a:pt x="15" y="58"/>
                          <a:pt x="14" y="63"/>
                        </a:cubicBezTo>
                        <a:cubicBezTo>
                          <a:pt x="14" y="63"/>
                          <a:pt x="15" y="62"/>
                          <a:pt x="15" y="63"/>
                        </a:cubicBezTo>
                        <a:cubicBezTo>
                          <a:pt x="15" y="64"/>
                          <a:pt x="16" y="65"/>
                          <a:pt x="16" y="65"/>
                        </a:cubicBezTo>
                        <a:cubicBezTo>
                          <a:pt x="15" y="66"/>
                          <a:pt x="15" y="66"/>
                          <a:pt x="15" y="68"/>
                        </a:cubicBezTo>
                        <a:cubicBezTo>
                          <a:pt x="15" y="71"/>
                          <a:pt x="16" y="71"/>
                          <a:pt x="16" y="72"/>
                        </a:cubicBezTo>
                        <a:cubicBezTo>
                          <a:pt x="15" y="73"/>
                          <a:pt x="15" y="74"/>
                          <a:pt x="15" y="75"/>
                        </a:cubicBezTo>
                        <a:cubicBezTo>
                          <a:pt x="15" y="76"/>
                          <a:pt x="15" y="78"/>
                          <a:pt x="16" y="78"/>
                        </a:cubicBezTo>
                        <a:cubicBezTo>
                          <a:pt x="16" y="79"/>
                          <a:pt x="16" y="79"/>
                          <a:pt x="16" y="79"/>
                        </a:cubicBezTo>
                        <a:cubicBezTo>
                          <a:pt x="17" y="80"/>
                          <a:pt x="16" y="81"/>
                          <a:pt x="17" y="80"/>
                        </a:cubicBezTo>
                        <a:cubicBezTo>
                          <a:pt x="18" y="78"/>
                          <a:pt x="19" y="77"/>
                          <a:pt x="19" y="77"/>
                        </a:cubicBezTo>
                        <a:cubicBezTo>
                          <a:pt x="19" y="76"/>
                          <a:pt x="19" y="76"/>
                          <a:pt x="19" y="76"/>
                        </a:cubicBezTo>
                        <a:cubicBezTo>
                          <a:pt x="19" y="76"/>
                          <a:pt x="19" y="75"/>
                          <a:pt x="21" y="75"/>
                        </a:cubicBezTo>
                        <a:cubicBezTo>
                          <a:pt x="22" y="76"/>
                          <a:pt x="22" y="75"/>
                          <a:pt x="23" y="76"/>
                        </a:cubicBezTo>
                        <a:cubicBezTo>
                          <a:pt x="23" y="77"/>
                          <a:pt x="22" y="78"/>
                          <a:pt x="23" y="78"/>
                        </a:cubicBezTo>
                        <a:cubicBezTo>
                          <a:pt x="24" y="78"/>
                          <a:pt x="26" y="77"/>
                          <a:pt x="26" y="77"/>
                        </a:cubicBezTo>
                        <a:cubicBezTo>
                          <a:pt x="27" y="78"/>
                          <a:pt x="28" y="78"/>
                          <a:pt x="28" y="79"/>
                        </a:cubicBezTo>
                        <a:cubicBezTo>
                          <a:pt x="28" y="80"/>
                          <a:pt x="29" y="81"/>
                          <a:pt x="29" y="82"/>
                        </a:cubicBezTo>
                        <a:cubicBezTo>
                          <a:pt x="30" y="82"/>
                          <a:pt x="30" y="83"/>
                          <a:pt x="30" y="84"/>
                        </a:cubicBezTo>
                        <a:cubicBezTo>
                          <a:pt x="30" y="85"/>
                          <a:pt x="33" y="86"/>
                          <a:pt x="33" y="86"/>
                        </a:cubicBezTo>
                        <a:cubicBezTo>
                          <a:pt x="33" y="86"/>
                          <a:pt x="35" y="86"/>
                          <a:pt x="36" y="86"/>
                        </a:cubicBezTo>
                        <a:cubicBezTo>
                          <a:pt x="37" y="86"/>
                          <a:pt x="36" y="87"/>
                          <a:pt x="37" y="88"/>
                        </a:cubicBezTo>
                        <a:cubicBezTo>
                          <a:pt x="38" y="88"/>
                          <a:pt x="39" y="90"/>
                          <a:pt x="39" y="90"/>
                        </a:cubicBezTo>
                        <a:cubicBezTo>
                          <a:pt x="39" y="90"/>
                          <a:pt x="39" y="92"/>
                          <a:pt x="39" y="93"/>
                        </a:cubicBezTo>
                        <a:cubicBezTo>
                          <a:pt x="39" y="94"/>
                          <a:pt x="39" y="95"/>
                          <a:pt x="39" y="95"/>
                        </a:cubicBezTo>
                        <a:cubicBezTo>
                          <a:pt x="40" y="95"/>
                          <a:pt x="42" y="95"/>
                          <a:pt x="42" y="95"/>
                        </a:cubicBezTo>
                        <a:cubicBezTo>
                          <a:pt x="42" y="95"/>
                          <a:pt x="41" y="97"/>
                          <a:pt x="43" y="97"/>
                        </a:cubicBezTo>
                        <a:cubicBezTo>
                          <a:pt x="44" y="98"/>
                          <a:pt x="46" y="98"/>
                          <a:pt x="46" y="99"/>
                        </a:cubicBezTo>
                        <a:cubicBezTo>
                          <a:pt x="47" y="99"/>
                          <a:pt x="45" y="100"/>
                          <a:pt x="47" y="100"/>
                        </a:cubicBezTo>
                        <a:cubicBezTo>
                          <a:pt x="49" y="100"/>
                          <a:pt x="51" y="100"/>
                          <a:pt x="52" y="101"/>
                        </a:cubicBezTo>
                        <a:cubicBezTo>
                          <a:pt x="53" y="101"/>
                          <a:pt x="52" y="102"/>
                          <a:pt x="54" y="104"/>
                        </a:cubicBezTo>
                        <a:cubicBezTo>
                          <a:pt x="57" y="105"/>
                          <a:pt x="57" y="105"/>
                          <a:pt x="58" y="106"/>
                        </a:cubicBezTo>
                        <a:cubicBezTo>
                          <a:pt x="59" y="106"/>
                          <a:pt x="60" y="106"/>
                          <a:pt x="59" y="108"/>
                        </a:cubicBezTo>
                        <a:cubicBezTo>
                          <a:pt x="59" y="109"/>
                          <a:pt x="59" y="111"/>
                          <a:pt x="58" y="111"/>
                        </a:cubicBezTo>
                        <a:cubicBezTo>
                          <a:pt x="57" y="112"/>
                          <a:pt x="56" y="114"/>
                          <a:pt x="55" y="115"/>
                        </a:cubicBezTo>
                        <a:cubicBezTo>
                          <a:pt x="55" y="116"/>
                          <a:pt x="54" y="117"/>
                          <a:pt x="55" y="118"/>
                        </a:cubicBezTo>
                        <a:cubicBezTo>
                          <a:pt x="55" y="120"/>
                          <a:pt x="56" y="121"/>
                          <a:pt x="56" y="122"/>
                        </a:cubicBezTo>
                        <a:cubicBezTo>
                          <a:pt x="56" y="122"/>
                          <a:pt x="56" y="125"/>
                          <a:pt x="56" y="125"/>
                        </a:cubicBezTo>
                        <a:cubicBezTo>
                          <a:pt x="55" y="126"/>
                          <a:pt x="55" y="128"/>
                          <a:pt x="55" y="128"/>
                        </a:cubicBezTo>
                        <a:cubicBezTo>
                          <a:pt x="55" y="128"/>
                          <a:pt x="56" y="129"/>
                          <a:pt x="55" y="130"/>
                        </a:cubicBezTo>
                        <a:cubicBezTo>
                          <a:pt x="54" y="132"/>
                          <a:pt x="52" y="133"/>
                          <a:pt x="51" y="133"/>
                        </a:cubicBezTo>
                        <a:cubicBezTo>
                          <a:pt x="50" y="134"/>
                          <a:pt x="49" y="135"/>
                          <a:pt x="49" y="135"/>
                        </a:cubicBezTo>
                        <a:cubicBezTo>
                          <a:pt x="49" y="135"/>
                          <a:pt x="49" y="139"/>
                          <a:pt x="49" y="140"/>
                        </a:cubicBezTo>
                        <a:cubicBezTo>
                          <a:pt x="48" y="140"/>
                          <a:pt x="45" y="146"/>
                          <a:pt x="46" y="147"/>
                        </a:cubicBezTo>
                        <a:cubicBezTo>
                          <a:pt x="47" y="149"/>
                          <a:pt x="48" y="150"/>
                          <a:pt x="47" y="151"/>
                        </a:cubicBezTo>
                        <a:cubicBezTo>
                          <a:pt x="47" y="152"/>
                          <a:pt x="47" y="152"/>
                          <a:pt x="46" y="153"/>
                        </a:cubicBezTo>
                        <a:cubicBezTo>
                          <a:pt x="46" y="153"/>
                          <a:pt x="44" y="153"/>
                          <a:pt x="45" y="155"/>
                        </a:cubicBezTo>
                        <a:cubicBezTo>
                          <a:pt x="46" y="157"/>
                          <a:pt x="47" y="157"/>
                          <a:pt x="48" y="159"/>
                        </a:cubicBezTo>
                        <a:cubicBezTo>
                          <a:pt x="48" y="160"/>
                          <a:pt x="48" y="160"/>
                          <a:pt x="49" y="161"/>
                        </a:cubicBezTo>
                        <a:cubicBezTo>
                          <a:pt x="50" y="162"/>
                          <a:pt x="50" y="164"/>
                          <a:pt x="51" y="165"/>
                        </a:cubicBezTo>
                        <a:cubicBezTo>
                          <a:pt x="52" y="165"/>
                          <a:pt x="54" y="166"/>
                          <a:pt x="54" y="167"/>
                        </a:cubicBezTo>
                        <a:cubicBezTo>
                          <a:pt x="54" y="168"/>
                          <a:pt x="56" y="170"/>
                          <a:pt x="53" y="169"/>
                        </a:cubicBezTo>
                        <a:cubicBezTo>
                          <a:pt x="50" y="167"/>
                          <a:pt x="53" y="169"/>
                          <a:pt x="49" y="166"/>
                        </a:cubicBezTo>
                        <a:cubicBezTo>
                          <a:pt x="46" y="163"/>
                          <a:pt x="45" y="164"/>
                          <a:pt x="44" y="162"/>
                        </a:cubicBezTo>
                        <a:cubicBezTo>
                          <a:pt x="42" y="161"/>
                          <a:pt x="44" y="167"/>
                          <a:pt x="42" y="159"/>
                        </a:cubicBezTo>
                        <a:cubicBezTo>
                          <a:pt x="39" y="152"/>
                          <a:pt x="38" y="153"/>
                          <a:pt x="37" y="151"/>
                        </a:cubicBezTo>
                        <a:cubicBezTo>
                          <a:pt x="37" y="150"/>
                          <a:pt x="37" y="151"/>
                          <a:pt x="35" y="148"/>
                        </a:cubicBezTo>
                        <a:cubicBezTo>
                          <a:pt x="33" y="144"/>
                          <a:pt x="35" y="146"/>
                          <a:pt x="33" y="144"/>
                        </a:cubicBezTo>
                        <a:cubicBezTo>
                          <a:pt x="31" y="142"/>
                          <a:pt x="31" y="145"/>
                          <a:pt x="30" y="141"/>
                        </a:cubicBezTo>
                        <a:cubicBezTo>
                          <a:pt x="29" y="136"/>
                          <a:pt x="29" y="139"/>
                          <a:pt x="28" y="134"/>
                        </a:cubicBezTo>
                        <a:cubicBezTo>
                          <a:pt x="27" y="130"/>
                          <a:pt x="29" y="129"/>
                          <a:pt x="26" y="127"/>
                        </a:cubicBezTo>
                        <a:cubicBezTo>
                          <a:pt x="24" y="125"/>
                          <a:pt x="24" y="126"/>
                          <a:pt x="23" y="124"/>
                        </a:cubicBezTo>
                        <a:cubicBezTo>
                          <a:pt x="22" y="123"/>
                          <a:pt x="23" y="124"/>
                          <a:pt x="21" y="120"/>
                        </a:cubicBezTo>
                        <a:cubicBezTo>
                          <a:pt x="19" y="116"/>
                          <a:pt x="15" y="114"/>
                          <a:pt x="15" y="107"/>
                        </a:cubicBezTo>
                        <a:cubicBezTo>
                          <a:pt x="16" y="100"/>
                          <a:pt x="16" y="99"/>
                          <a:pt x="16" y="99"/>
                        </a:cubicBezTo>
                        <a:cubicBezTo>
                          <a:pt x="16" y="99"/>
                          <a:pt x="12" y="96"/>
                          <a:pt x="13" y="92"/>
                        </a:cubicBezTo>
                        <a:cubicBezTo>
                          <a:pt x="14" y="88"/>
                          <a:pt x="15" y="89"/>
                          <a:pt x="14" y="88"/>
                        </a:cubicBezTo>
                        <a:cubicBezTo>
                          <a:pt x="14" y="87"/>
                          <a:pt x="14" y="87"/>
                          <a:pt x="12" y="85"/>
                        </a:cubicBezTo>
                        <a:cubicBezTo>
                          <a:pt x="11" y="84"/>
                          <a:pt x="11" y="84"/>
                          <a:pt x="11" y="83"/>
                        </a:cubicBezTo>
                        <a:cubicBezTo>
                          <a:pt x="10" y="82"/>
                          <a:pt x="10" y="80"/>
                          <a:pt x="10" y="80"/>
                        </a:cubicBezTo>
                        <a:cubicBezTo>
                          <a:pt x="9" y="80"/>
                          <a:pt x="9" y="80"/>
                          <a:pt x="9" y="80"/>
                        </a:cubicBezTo>
                        <a:cubicBezTo>
                          <a:pt x="9" y="80"/>
                          <a:pt x="0" y="173"/>
                          <a:pt x="92" y="187"/>
                        </a:cubicBezTo>
                        <a:cubicBezTo>
                          <a:pt x="92" y="187"/>
                          <a:pt x="71" y="182"/>
                          <a:pt x="69" y="178"/>
                        </a:cubicBezTo>
                        <a:cubicBezTo>
                          <a:pt x="69" y="178"/>
                          <a:pt x="69" y="174"/>
                          <a:pt x="70" y="174"/>
                        </a:cubicBezTo>
                        <a:cubicBezTo>
                          <a:pt x="71" y="174"/>
                          <a:pt x="72" y="175"/>
                          <a:pt x="73" y="174"/>
                        </a:cubicBezTo>
                        <a:cubicBezTo>
                          <a:pt x="75" y="173"/>
                          <a:pt x="76" y="171"/>
                          <a:pt x="76" y="171"/>
                        </a:cubicBezTo>
                        <a:cubicBezTo>
                          <a:pt x="76" y="173"/>
                          <a:pt x="76" y="173"/>
                          <a:pt x="76" y="173"/>
                        </a:cubicBezTo>
                        <a:cubicBezTo>
                          <a:pt x="76" y="173"/>
                          <a:pt x="75" y="173"/>
                          <a:pt x="79" y="173"/>
                        </a:cubicBezTo>
                        <a:cubicBezTo>
                          <a:pt x="83" y="172"/>
                          <a:pt x="83" y="172"/>
                          <a:pt x="85" y="172"/>
                        </a:cubicBezTo>
                        <a:cubicBezTo>
                          <a:pt x="86" y="171"/>
                          <a:pt x="88" y="168"/>
                          <a:pt x="89" y="170"/>
                        </a:cubicBezTo>
                        <a:cubicBezTo>
                          <a:pt x="90" y="172"/>
                          <a:pt x="88" y="171"/>
                          <a:pt x="90" y="172"/>
                        </a:cubicBezTo>
                        <a:cubicBezTo>
                          <a:pt x="92" y="173"/>
                          <a:pt x="96" y="171"/>
                          <a:pt x="96" y="171"/>
                        </a:cubicBezTo>
                        <a:cubicBezTo>
                          <a:pt x="96" y="171"/>
                          <a:pt x="102" y="172"/>
                          <a:pt x="103" y="171"/>
                        </a:cubicBezTo>
                        <a:cubicBezTo>
                          <a:pt x="103" y="170"/>
                          <a:pt x="103" y="169"/>
                          <a:pt x="105" y="169"/>
                        </a:cubicBezTo>
                        <a:cubicBezTo>
                          <a:pt x="106" y="170"/>
                          <a:pt x="106" y="171"/>
                          <a:pt x="106" y="171"/>
                        </a:cubicBezTo>
                        <a:cubicBezTo>
                          <a:pt x="103" y="173"/>
                          <a:pt x="103" y="173"/>
                          <a:pt x="103" y="173"/>
                        </a:cubicBezTo>
                        <a:cubicBezTo>
                          <a:pt x="99" y="176"/>
                          <a:pt x="99" y="176"/>
                          <a:pt x="99" y="176"/>
                        </a:cubicBezTo>
                        <a:cubicBezTo>
                          <a:pt x="99" y="176"/>
                          <a:pt x="98" y="176"/>
                          <a:pt x="99" y="177"/>
                        </a:cubicBezTo>
                        <a:cubicBezTo>
                          <a:pt x="101" y="178"/>
                          <a:pt x="101" y="177"/>
                          <a:pt x="103" y="178"/>
                        </a:cubicBezTo>
                        <a:cubicBezTo>
                          <a:pt x="104" y="178"/>
                          <a:pt x="108" y="181"/>
                          <a:pt x="109" y="179"/>
                        </a:cubicBezTo>
                        <a:cubicBezTo>
                          <a:pt x="110" y="177"/>
                          <a:pt x="110" y="177"/>
                          <a:pt x="111" y="176"/>
                        </a:cubicBezTo>
                        <a:cubicBezTo>
                          <a:pt x="111" y="175"/>
                          <a:pt x="111" y="173"/>
                          <a:pt x="113" y="173"/>
                        </a:cubicBezTo>
                        <a:cubicBezTo>
                          <a:pt x="114" y="173"/>
                          <a:pt x="116" y="174"/>
                          <a:pt x="116" y="174"/>
                        </a:cubicBezTo>
                        <a:cubicBezTo>
                          <a:pt x="114" y="177"/>
                          <a:pt x="114" y="177"/>
                          <a:pt x="114" y="177"/>
                        </a:cubicBezTo>
                        <a:cubicBezTo>
                          <a:pt x="114" y="177"/>
                          <a:pt x="117" y="177"/>
                          <a:pt x="118" y="177"/>
                        </a:cubicBezTo>
                        <a:cubicBezTo>
                          <a:pt x="119" y="177"/>
                          <a:pt x="120" y="178"/>
                          <a:pt x="121" y="177"/>
                        </a:cubicBezTo>
                        <a:cubicBezTo>
                          <a:pt x="123" y="175"/>
                          <a:pt x="123" y="175"/>
                          <a:pt x="124" y="175"/>
                        </a:cubicBezTo>
                        <a:cubicBezTo>
                          <a:pt x="126" y="175"/>
                          <a:pt x="128" y="174"/>
                          <a:pt x="129" y="174"/>
                        </a:cubicBezTo>
                        <a:cubicBezTo>
                          <a:pt x="129" y="175"/>
                          <a:pt x="131" y="175"/>
                          <a:pt x="131" y="175"/>
                        </a:cubicBezTo>
                        <a:cubicBezTo>
                          <a:pt x="132" y="175"/>
                          <a:pt x="135" y="177"/>
                          <a:pt x="136" y="177"/>
                        </a:cubicBezTo>
                        <a:cubicBezTo>
                          <a:pt x="137" y="176"/>
                          <a:pt x="141" y="177"/>
                          <a:pt x="141" y="177"/>
                        </a:cubicBezTo>
                        <a:cubicBezTo>
                          <a:pt x="141" y="177"/>
                          <a:pt x="130" y="186"/>
                          <a:pt x="107" y="187"/>
                        </a:cubicBezTo>
                        <a:cubicBezTo>
                          <a:pt x="107" y="187"/>
                          <a:pt x="158" y="189"/>
                          <a:pt x="187" y="139"/>
                        </a:cubicBezTo>
                        <a:cubicBezTo>
                          <a:pt x="216" y="89"/>
                          <a:pt x="196" y="25"/>
                          <a:pt x="130" y="3"/>
                        </a:cubicBezTo>
                        <a:cubicBezTo>
                          <a:pt x="130" y="3"/>
                          <a:pt x="179" y="21"/>
                          <a:pt x="192" y="68"/>
                        </a:cubicBezTo>
                        <a:cubicBezTo>
                          <a:pt x="192" y="69"/>
                          <a:pt x="192" y="69"/>
                          <a:pt x="192" y="69"/>
                        </a:cubicBezTo>
                        <a:cubicBezTo>
                          <a:pt x="191" y="68"/>
                          <a:pt x="191" y="68"/>
                          <a:pt x="190" y="66"/>
                        </a:cubicBezTo>
                        <a:cubicBezTo>
                          <a:pt x="188" y="64"/>
                          <a:pt x="189" y="64"/>
                          <a:pt x="188" y="63"/>
                        </a:cubicBezTo>
                        <a:cubicBezTo>
                          <a:pt x="188" y="61"/>
                          <a:pt x="188" y="62"/>
                          <a:pt x="187" y="61"/>
                        </a:cubicBezTo>
                        <a:cubicBezTo>
                          <a:pt x="186" y="59"/>
                          <a:pt x="185" y="60"/>
                          <a:pt x="184" y="59"/>
                        </a:cubicBezTo>
                        <a:cubicBezTo>
                          <a:pt x="184" y="58"/>
                          <a:pt x="183" y="55"/>
                          <a:pt x="182" y="54"/>
                        </a:cubicBezTo>
                        <a:cubicBezTo>
                          <a:pt x="181" y="53"/>
                          <a:pt x="179" y="53"/>
                          <a:pt x="178" y="53"/>
                        </a:cubicBezTo>
                        <a:cubicBezTo>
                          <a:pt x="178" y="53"/>
                          <a:pt x="178" y="51"/>
                          <a:pt x="178" y="53"/>
                        </a:cubicBezTo>
                        <a:cubicBezTo>
                          <a:pt x="177" y="54"/>
                          <a:pt x="179" y="55"/>
                          <a:pt x="179" y="55"/>
                        </a:cubicBezTo>
                        <a:cubicBezTo>
                          <a:pt x="179" y="59"/>
                          <a:pt x="179" y="59"/>
                          <a:pt x="179" y="59"/>
                        </a:cubicBezTo>
                        <a:cubicBezTo>
                          <a:pt x="179" y="59"/>
                          <a:pt x="180" y="62"/>
                          <a:pt x="180" y="63"/>
                        </a:cubicBezTo>
                        <a:cubicBezTo>
                          <a:pt x="180" y="64"/>
                          <a:pt x="179" y="66"/>
                          <a:pt x="179" y="66"/>
                        </a:cubicBezTo>
                        <a:cubicBezTo>
                          <a:pt x="179" y="66"/>
                          <a:pt x="179" y="69"/>
                          <a:pt x="178" y="70"/>
                        </a:cubicBezTo>
                        <a:cubicBezTo>
                          <a:pt x="177" y="70"/>
                          <a:pt x="172" y="71"/>
                          <a:pt x="172" y="71"/>
                        </a:cubicBezTo>
                        <a:cubicBezTo>
                          <a:pt x="172" y="71"/>
                          <a:pt x="170" y="69"/>
                          <a:pt x="169" y="68"/>
                        </a:cubicBezTo>
                        <a:cubicBezTo>
                          <a:pt x="169" y="66"/>
                          <a:pt x="166" y="66"/>
                          <a:pt x="165" y="65"/>
                        </a:cubicBezTo>
                        <a:cubicBezTo>
                          <a:pt x="165" y="64"/>
                          <a:pt x="166" y="63"/>
                          <a:pt x="165" y="61"/>
                        </a:cubicBezTo>
                        <a:cubicBezTo>
                          <a:pt x="163" y="59"/>
                          <a:pt x="165" y="60"/>
                          <a:pt x="163" y="58"/>
                        </a:cubicBezTo>
                        <a:cubicBezTo>
                          <a:pt x="161" y="57"/>
                          <a:pt x="161" y="57"/>
                          <a:pt x="161" y="57"/>
                        </a:cubicBezTo>
                        <a:cubicBezTo>
                          <a:pt x="161" y="57"/>
                          <a:pt x="157" y="55"/>
                          <a:pt x="158" y="58"/>
                        </a:cubicBezTo>
                        <a:cubicBezTo>
                          <a:pt x="160" y="60"/>
                          <a:pt x="158" y="62"/>
                          <a:pt x="159" y="62"/>
                        </a:cubicBezTo>
                        <a:cubicBezTo>
                          <a:pt x="160" y="63"/>
                          <a:pt x="161" y="62"/>
                          <a:pt x="162" y="64"/>
                        </a:cubicBezTo>
                        <a:cubicBezTo>
                          <a:pt x="163" y="66"/>
                          <a:pt x="163" y="67"/>
                          <a:pt x="164" y="67"/>
                        </a:cubicBezTo>
                        <a:cubicBezTo>
                          <a:pt x="164" y="68"/>
                          <a:pt x="165" y="71"/>
                          <a:pt x="165" y="71"/>
                        </a:cubicBezTo>
                        <a:cubicBezTo>
                          <a:pt x="166" y="71"/>
                          <a:pt x="169" y="71"/>
                          <a:pt x="169" y="72"/>
                        </a:cubicBezTo>
                        <a:cubicBezTo>
                          <a:pt x="168" y="73"/>
                          <a:pt x="167" y="75"/>
                          <a:pt x="169" y="75"/>
                        </a:cubicBezTo>
                        <a:cubicBezTo>
                          <a:pt x="170" y="76"/>
                          <a:pt x="170" y="76"/>
                          <a:pt x="171" y="76"/>
                        </a:cubicBezTo>
                        <a:cubicBezTo>
                          <a:pt x="172" y="76"/>
                          <a:pt x="172" y="76"/>
                          <a:pt x="173" y="76"/>
                        </a:cubicBezTo>
                        <a:cubicBezTo>
                          <a:pt x="175" y="75"/>
                          <a:pt x="176" y="75"/>
                          <a:pt x="176" y="75"/>
                        </a:cubicBezTo>
                        <a:cubicBezTo>
                          <a:pt x="176" y="75"/>
                          <a:pt x="178" y="77"/>
                          <a:pt x="178" y="77"/>
                        </a:cubicBezTo>
                        <a:cubicBezTo>
                          <a:pt x="178" y="78"/>
                          <a:pt x="178" y="82"/>
                          <a:pt x="178" y="82"/>
                        </a:cubicBezTo>
                        <a:cubicBezTo>
                          <a:pt x="176" y="85"/>
                          <a:pt x="176" y="85"/>
                          <a:pt x="176" y="85"/>
                        </a:cubicBezTo>
                        <a:cubicBezTo>
                          <a:pt x="176" y="85"/>
                          <a:pt x="176" y="92"/>
                          <a:pt x="175" y="92"/>
                        </a:cubicBezTo>
                        <a:cubicBezTo>
                          <a:pt x="174" y="92"/>
                          <a:pt x="173" y="95"/>
                          <a:pt x="172" y="95"/>
                        </a:cubicBezTo>
                        <a:cubicBezTo>
                          <a:pt x="171" y="96"/>
                          <a:pt x="171" y="100"/>
                          <a:pt x="171" y="100"/>
                        </a:cubicBezTo>
                        <a:cubicBezTo>
                          <a:pt x="169" y="103"/>
                          <a:pt x="169" y="103"/>
                          <a:pt x="169" y="103"/>
                        </a:cubicBezTo>
                        <a:cubicBezTo>
                          <a:pt x="169" y="103"/>
                          <a:pt x="169" y="106"/>
                          <a:pt x="169" y="107"/>
                        </a:cubicBezTo>
                        <a:cubicBezTo>
                          <a:pt x="169" y="108"/>
                          <a:pt x="170" y="111"/>
                          <a:pt x="169" y="113"/>
                        </a:cubicBezTo>
                        <a:cubicBezTo>
                          <a:pt x="169" y="115"/>
                          <a:pt x="166" y="117"/>
                          <a:pt x="166" y="117"/>
                        </a:cubicBezTo>
                        <a:cubicBezTo>
                          <a:pt x="166" y="117"/>
                          <a:pt x="170" y="120"/>
                          <a:pt x="168" y="120"/>
                        </a:cubicBezTo>
                        <a:cubicBezTo>
                          <a:pt x="166" y="120"/>
                          <a:pt x="164" y="123"/>
                          <a:pt x="164" y="124"/>
                        </a:cubicBezTo>
                        <a:cubicBezTo>
                          <a:pt x="163" y="124"/>
                          <a:pt x="164" y="126"/>
                          <a:pt x="163" y="126"/>
                        </a:cubicBezTo>
                        <a:cubicBezTo>
                          <a:pt x="161" y="126"/>
                          <a:pt x="159" y="126"/>
                          <a:pt x="159" y="127"/>
                        </a:cubicBezTo>
                        <a:cubicBezTo>
                          <a:pt x="159" y="128"/>
                          <a:pt x="159" y="130"/>
                          <a:pt x="159" y="130"/>
                        </a:cubicBezTo>
                        <a:cubicBezTo>
                          <a:pt x="156" y="135"/>
                          <a:pt x="156" y="135"/>
                          <a:pt x="156" y="135"/>
                        </a:cubicBezTo>
                        <a:cubicBezTo>
                          <a:pt x="152" y="139"/>
                          <a:pt x="152" y="139"/>
                          <a:pt x="152" y="139"/>
                        </a:cubicBezTo>
                        <a:cubicBezTo>
                          <a:pt x="152" y="139"/>
                          <a:pt x="152" y="141"/>
                          <a:pt x="151" y="142"/>
                        </a:cubicBezTo>
                        <a:cubicBezTo>
                          <a:pt x="150" y="142"/>
                          <a:pt x="145" y="144"/>
                          <a:pt x="144" y="144"/>
                        </a:cubicBezTo>
                        <a:cubicBezTo>
                          <a:pt x="144" y="145"/>
                          <a:pt x="141" y="147"/>
                          <a:pt x="139" y="147"/>
                        </a:cubicBezTo>
                        <a:cubicBezTo>
                          <a:pt x="138" y="147"/>
                          <a:pt x="140" y="150"/>
                          <a:pt x="138" y="147"/>
                        </a:cubicBezTo>
                        <a:cubicBezTo>
                          <a:pt x="137" y="143"/>
                          <a:pt x="138" y="145"/>
                          <a:pt x="136" y="142"/>
                        </a:cubicBezTo>
                        <a:cubicBezTo>
                          <a:pt x="135" y="138"/>
                          <a:pt x="135" y="141"/>
                          <a:pt x="135" y="138"/>
                        </a:cubicBezTo>
                        <a:cubicBezTo>
                          <a:pt x="135" y="136"/>
                          <a:pt x="135" y="138"/>
                          <a:pt x="135" y="136"/>
                        </a:cubicBezTo>
                        <a:cubicBezTo>
                          <a:pt x="135" y="133"/>
                          <a:pt x="135" y="135"/>
                          <a:pt x="134" y="132"/>
                        </a:cubicBezTo>
                        <a:cubicBezTo>
                          <a:pt x="133" y="129"/>
                          <a:pt x="133" y="130"/>
                          <a:pt x="131" y="128"/>
                        </a:cubicBezTo>
                        <a:cubicBezTo>
                          <a:pt x="129" y="127"/>
                          <a:pt x="128" y="128"/>
                          <a:pt x="129" y="126"/>
                        </a:cubicBezTo>
                        <a:cubicBezTo>
                          <a:pt x="130" y="123"/>
                          <a:pt x="130" y="126"/>
                          <a:pt x="130" y="123"/>
                        </a:cubicBezTo>
                        <a:cubicBezTo>
                          <a:pt x="131" y="120"/>
                          <a:pt x="130" y="119"/>
                          <a:pt x="132" y="118"/>
                        </a:cubicBezTo>
                        <a:cubicBezTo>
                          <a:pt x="134" y="117"/>
                          <a:pt x="135" y="117"/>
                          <a:pt x="135" y="115"/>
                        </a:cubicBezTo>
                        <a:cubicBezTo>
                          <a:pt x="135" y="113"/>
                          <a:pt x="135" y="112"/>
                          <a:pt x="134" y="111"/>
                        </a:cubicBezTo>
                        <a:cubicBezTo>
                          <a:pt x="134" y="110"/>
                          <a:pt x="132" y="108"/>
                          <a:pt x="132" y="108"/>
                        </a:cubicBezTo>
                        <a:cubicBezTo>
                          <a:pt x="132" y="107"/>
                          <a:pt x="132" y="107"/>
                          <a:pt x="130" y="105"/>
                        </a:cubicBezTo>
                        <a:cubicBezTo>
                          <a:pt x="129" y="103"/>
                          <a:pt x="128" y="102"/>
                          <a:pt x="128" y="102"/>
                        </a:cubicBezTo>
                        <a:cubicBezTo>
                          <a:pt x="128" y="102"/>
                          <a:pt x="128" y="98"/>
                          <a:pt x="128" y="96"/>
                        </a:cubicBezTo>
                        <a:cubicBezTo>
                          <a:pt x="128" y="94"/>
                          <a:pt x="127" y="97"/>
                          <a:pt x="128" y="94"/>
                        </a:cubicBezTo>
                        <a:cubicBezTo>
                          <a:pt x="128" y="91"/>
                          <a:pt x="129" y="90"/>
                          <a:pt x="129" y="90"/>
                        </a:cubicBezTo>
                        <a:cubicBezTo>
                          <a:pt x="129" y="90"/>
                          <a:pt x="125" y="87"/>
                          <a:pt x="124" y="88"/>
                        </a:cubicBezTo>
                        <a:cubicBezTo>
                          <a:pt x="123" y="88"/>
                          <a:pt x="123" y="90"/>
                          <a:pt x="121" y="88"/>
                        </a:cubicBezTo>
                        <a:cubicBezTo>
                          <a:pt x="119" y="87"/>
                          <a:pt x="119" y="86"/>
                          <a:pt x="119" y="85"/>
                        </a:cubicBezTo>
                        <a:cubicBezTo>
                          <a:pt x="118" y="85"/>
                          <a:pt x="117" y="85"/>
                          <a:pt x="116" y="85"/>
                        </a:cubicBezTo>
                        <a:cubicBezTo>
                          <a:pt x="114" y="86"/>
                          <a:pt x="112" y="86"/>
                          <a:pt x="110" y="87"/>
                        </a:cubicBezTo>
                        <a:cubicBezTo>
                          <a:pt x="108" y="88"/>
                          <a:pt x="107" y="88"/>
                          <a:pt x="105" y="88"/>
                        </a:cubicBezTo>
                        <a:cubicBezTo>
                          <a:pt x="102" y="88"/>
                          <a:pt x="99" y="89"/>
                          <a:pt x="97" y="88"/>
                        </a:cubicBezTo>
                        <a:cubicBezTo>
                          <a:pt x="95" y="86"/>
                          <a:pt x="95" y="88"/>
                          <a:pt x="94" y="86"/>
                        </a:cubicBezTo>
                        <a:cubicBezTo>
                          <a:pt x="93" y="84"/>
                          <a:pt x="94" y="84"/>
                          <a:pt x="92" y="83"/>
                        </a:cubicBezTo>
                        <a:cubicBezTo>
                          <a:pt x="90" y="82"/>
                          <a:pt x="90" y="83"/>
                          <a:pt x="89" y="81"/>
                        </a:cubicBezTo>
                        <a:cubicBezTo>
                          <a:pt x="89" y="79"/>
                          <a:pt x="90" y="79"/>
                          <a:pt x="89" y="77"/>
                        </a:cubicBezTo>
                        <a:cubicBezTo>
                          <a:pt x="87" y="75"/>
                          <a:pt x="90" y="78"/>
                          <a:pt x="87" y="75"/>
                        </a:cubicBezTo>
                        <a:cubicBezTo>
                          <a:pt x="85" y="73"/>
                          <a:pt x="84" y="75"/>
                          <a:pt x="85" y="73"/>
                        </a:cubicBezTo>
                        <a:cubicBezTo>
                          <a:pt x="86" y="71"/>
                          <a:pt x="86" y="72"/>
                          <a:pt x="86" y="69"/>
                        </a:cubicBezTo>
                        <a:cubicBezTo>
                          <a:pt x="86" y="67"/>
                          <a:pt x="90" y="70"/>
                          <a:pt x="88" y="65"/>
                        </a:cubicBezTo>
                        <a:cubicBezTo>
                          <a:pt x="85" y="60"/>
                          <a:pt x="85" y="61"/>
                          <a:pt x="87" y="57"/>
                        </a:cubicBezTo>
                        <a:cubicBezTo>
                          <a:pt x="89" y="53"/>
                          <a:pt x="92" y="52"/>
                          <a:pt x="93" y="51"/>
                        </a:cubicBezTo>
                        <a:cubicBezTo>
                          <a:pt x="93" y="50"/>
                          <a:pt x="94" y="48"/>
                          <a:pt x="95" y="47"/>
                        </a:cubicBezTo>
                        <a:cubicBezTo>
                          <a:pt x="96" y="46"/>
                          <a:pt x="95" y="46"/>
                          <a:pt x="97" y="46"/>
                        </a:cubicBezTo>
                        <a:cubicBezTo>
                          <a:pt x="99" y="46"/>
                          <a:pt x="101" y="45"/>
                          <a:pt x="103" y="44"/>
                        </a:cubicBezTo>
                        <a:cubicBezTo>
                          <a:pt x="104" y="43"/>
                          <a:pt x="106" y="41"/>
                          <a:pt x="107" y="40"/>
                        </a:cubicBezTo>
                        <a:cubicBezTo>
                          <a:pt x="107" y="40"/>
                          <a:pt x="107" y="41"/>
                          <a:pt x="109" y="40"/>
                        </a:cubicBezTo>
                        <a:cubicBezTo>
                          <a:pt x="111" y="40"/>
                          <a:pt x="111" y="39"/>
                          <a:pt x="113" y="39"/>
                        </a:cubicBezTo>
                        <a:cubicBezTo>
                          <a:pt x="114" y="39"/>
                          <a:pt x="111" y="40"/>
                          <a:pt x="115" y="39"/>
                        </a:cubicBezTo>
                        <a:cubicBezTo>
                          <a:pt x="119" y="39"/>
                          <a:pt x="118" y="39"/>
                          <a:pt x="119" y="39"/>
                        </a:cubicBezTo>
                        <a:cubicBezTo>
                          <a:pt x="120" y="39"/>
                          <a:pt x="119" y="39"/>
                          <a:pt x="121" y="39"/>
                        </a:cubicBezTo>
                        <a:cubicBezTo>
                          <a:pt x="122" y="39"/>
                          <a:pt x="122" y="36"/>
                          <a:pt x="122" y="39"/>
                        </a:cubicBezTo>
                        <a:cubicBezTo>
                          <a:pt x="123" y="43"/>
                          <a:pt x="121" y="44"/>
                          <a:pt x="124" y="44"/>
                        </a:cubicBezTo>
                        <a:cubicBezTo>
                          <a:pt x="126" y="45"/>
                          <a:pt x="124" y="45"/>
                          <a:pt x="126" y="45"/>
                        </a:cubicBezTo>
                        <a:cubicBezTo>
                          <a:pt x="129" y="45"/>
                          <a:pt x="128" y="45"/>
                          <a:pt x="130" y="46"/>
                        </a:cubicBezTo>
                        <a:cubicBezTo>
                          <a:pt x="131" y="46"/>
                          <a:pt x="132" y="47"/>
                          <a:pt x="134" y="47"/>
                        </a:cubicBezTo>
                        <a:cubicBezTo>
                          <a:pt x="136" y="47"/>
                          <a:pt x="133" y="50"/>
                          <a:pt x="136" y="47"/>
                        </a:cubicBezTo>
                        <a:cubicBezTo>
                          <a:pt x="139" y="44"/>
                          <a:pt x="133" y="44"/>
                          <a:pt x="139" y="44"/>
                        </a:cubicBezTo>
                        <a:cubicBezTo>
                          <a:pt x="144" y="45"/>
                          <a:pt x="144" y="46"/>
                          <a:pt x="145" y="45"/>
                        </a:cubicBezTo>
                        <a:cubicBezTo>
                          <a:pt x="146" y="45"/>
                          <a:pt x="146" y="46"/>
                          <a:pt x="148" y="45"/>
                        </a:cubicBezTo>
                        <a:cubicBezTo>
                          <a:pt x="151" y="44"/>
                          <a:pt x="151" y="44"/>
                          <a:pt x="152" y="44"/>
                        </a:cubicBezTo>
                        <a:cubicBezTo>
                          <a:pt x="153" y="45"/>
                          <a:pt x="153" y="47"/>
                          <a:pt x="154" y="45"/>
                        </a:cubicBezTo>
                        <a:cubicBezTo>
                          <a:pt x="154" y="43"/>
                          <a:pt x="156" y="43"/>
                          <a:pt x="154" y="42"/>
                        </a:cubicBezTo>
                        <a:cubicBezTo>
                          <a:pt x="151" y="41"/>
                          <a:pt x="150" y="42"/>
                          <a:pt x="150" y="40"/>
                        </a:cubicBezTo>
                        <a:cubicBezTo>
                          <a:pt x="149" y="39"/>
                          <a:pt x="152" y="39"/>
                          <a:pt x="149" y="39"/>
                        </a:cubicBezTo>
                        <a:cubicBezTo>
                          <a:pt x="146" y="38"/>
                          <a:pt x="147" y="38"/>
                          <a:pt x="145" y="38"/>
                        </a:cubicBezTo>
                        <a:cubicBezTo>
                          <a:pt x="143" y="37"/>
                          <a:pt x="141" y="39"/>
                          <a:pt x="140" y="38"/>
                        </a:cubicBezTo>
                        <a:cubicBezTo>
                          <a:pt x="140" y="36"/>
                          <a:pt x="136" y="39"/>
                          <a:pt x="140" y="36"/>
                        </a:cubicBezTo>
                        <a:cubicBezTo>
                          <a:pt x="143" y="32"/>
                          <a:pt x="142" y="31"/>
                          <a:pt x="144" y="32"/>
                        </a:cubicBezTo>
                        <a:cubicBezTo>
                          <a:pt x="147" y="32"/>
                          <a:pt x="146" y="34"/>
                          <a:pt x="148" y="33"/>
                        </a:cubicBezTo>
                        <a:cubicBezTo>
                          <a:pt x="149" y="32"/>
                          <a:pt x="152" y="31"/>
                          <a:pt x="149" y="29"/>
                        </a:cubicBezTo>
                        <a:cubicBezTo>
                          <a:pt x="146" y="27"/>
                          <a:pt x="148" y="28"/>
                          <a:pt x="145" y="26"/>
                        </a:cubicBezTo>
                        <a:cubicBezTo>
                          <a:pt x="142" y="25"/>
                          <a:pt x="140" y="32"/>
                          <a:pt x="139" y="31"/>
                        </a:cubicBezTo>
                        <a:cubicBezTo>
                          <a:pt x="137" y="30"/>
                          <a:pt x="137" y="29"/>
                          <a:pt x="136" y="30"/>
                        </a:cubicBezTo>
                        <a:cubicBezTo>
                          <a:pt x="135" y="30"/>
                          <a:pt x="135" y="32"/>
                          <a:pt x="135" y="34"/>
                        </a:cubicBezTo>
                        <a:cubicBezTo>
                          <a:pt x="134" y="36"/>
                          <a:pt x="136" y="36"/>
                          <a:pt x="133" y="35"/>
                        </a:cubicBezTo>
                        <a:cubicBezTo>
                          <a:pt x="130" y="34"/>
                          <a:pt x="136" y="34"/>
                          <a:pt x="130" y="32"/>
                        </a:cubicBezTo>
                        <a:cubicBezTo>
                          <a:pt x="124" y="30"/>
                          <a:pt x="121" y="30"/>
                          <a:pt x="120" y="31"/>
                        </a:cubicBezTo>
                        <a:cubicBezTo>
                          <a:pt x="120" y="32"/>
                          <a:pt x="118" y="32"/>
                          <a:pt x="118" y="32"/>
                        </a:cubicBezTo>
                        <a:cubicBezTo>
                          <a:pt x="117" y="33"/>
                          <a:pt x="120" y="35"/>
                          <a:pt x="117" y="33"/>
                        </a:cubicBezTo>
                        <a:cubicBezTo>
                          <a:pt x="114" y="32"/>
                          <a:pt x="112" y="34"/>
                          <a:pt x="112" y="34"/>
                        </a:cubicBezTo>
                        <a:cubicBezTo>
                          <a:pt x="112" y="34"/>
                          <a:pt x="111" y="34"/>
                          <a:pt x="110" y="34"/>
                        </a:cubicBezTo>
                        <a:cubicBezTo>
                          <a:pt x="109" y="35"/>
                          <a:pt x="106" y="36"/>
                          <a:pt x="105" y="36"/>
                        </a:cubicBezTo>
                        <a:cubicBezTo>
                          <a:pt x="104" y="35"/>
                          <a:pt x="101" y="36"/>
                          <a:pt x="103" y="33"/>
                        </a:cubicBezTo>
                        <a:cubicBezTo>
                          <a:pt x="106" y="30"/>
                          <a:pt x="104" y="32"/>
                          <a:pt x="108" y="30"/>
                        </a:cubicBezTo>
                        <a:cubicBezTo>
                          <a:pt x="111" y="28"/>
                          <a:pt x="117" y="28"/>
                          <a:pt x="112" y="27"/>
                        </a:cubicBezTo>
                        <a:cubicBezTo>
                          <a:pt x="107" y="26"/>
                          <a:pt x="115" y="26"/>
                          <a:pt x="108" y="23"/>
                        </a:cubicBezTo>
                        <a:cubicBezTo>
                          <a:pt x="102" y="20"/>
                          <a:pt x="102" y="24"/>
                          <a:pt x="102" y="20"/>
                        </a:cubicBezTo>
                        <a:cubicBezTo>
                          <a:pt x="102" y="16"/>
                          <a:pt x="101" y="15"/>
                          <a:pt x="100" y="16"/>
                        </a:cubicBezTo>
                        <a:cubicBezTo>
                          <a:pt x="99" y="16"/>
                          <a:pt x="95" y="17"/>
                          <a:pt x="93" y="17"/>
                        </a:cubicBezTo>
                        <a:cubicBezTo>
                          <a:pt x="92" y="17"/>
                          <a:pt x="94" y="19"/>
                          <a:pt x="91" y="17"/>
                        </a:cubicBezTo>
                        <a:cubicBezTo>
                          <a:pt x="88" y="15"/>
                          <a:pt x="87" y="18"/>
                          <a:pt x="88" y="15"/>
                        </a:cubicBezTo>
                        <a:cubicBezTo>
                          <a:pt x="89" y="12"/>
                          <a:pt x="89" y="12"/>
                          <a:pt x="91" y="10"/>
                        </a:cubicBezTo>
                        <a:cubicBezTo>
                          <a:pt x="93" y="9"/>
                          <a:pt x="92" y="3"/>
                          <a:pt x="97" y="5"/>
                        </a:cubicBezTo>
                        <a:cubicBezTo>
                          <a:pt x="101" y="7"/>
                          <a:pt x="99" y="7"/>
                          <a:pt x="103" y="7"/>
                        </a:cubicBezTo>
                        <a:cubicBezTo>
                          <a:pt x="106" y="7"/>
                          <a:pt x="108" y="7"/>
                          <a:pt x="108" y="6"/>
                        </a:cubicBezTo>
                        <a:cubicBezTo>
                          <a:pt x="108" y="5"/>
                          <a:pt x="104" y="3"/>
                          <a:pt x="104" y="3"/>
                        </a:cubicBezTo>
                        <a:cubicBezTo>
                          <a:pt x="104" y="3"/>
                          <a:pt x="103" y="4"/>
                          <a:pt x="103" y="3"/>
                        </a:cubicBezTo>
                        <a:cubicBezTo>
                          <a:pt x="103" y="2"/>
                          <a:pt x="104" y="1"/>
                          <a:pt x="104" y="1"/>
                        </a:cubicBezTo>
                        <a:cubicBezTo>
                          <a:pt x="103" y="0"/>
                          <a:pt x="103" y="0"/>
                          <a:pt x="103" y="0"/>
                        </a:cubicBezTo>
                        <a:cubicBezTo>
                          <a:pt x="103" y="0"/>
                          <a:pt x="91" y="0"/>
                          <a:pt x="88" y="1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55" name="Group 187"/>
              <p:cNvGrpSpPr/>
              <p:nvPr/>
            </p:nvGrpSpPr>
            <p:grpSpPr>
              <a:xfrm>
                <a:off x="3317183" y="1782125"/>
                <a:ext cx="420138" cy="491591"/>
                <a:chOff x="3434404" y="1506741"/>
                <a:chExt cx="420138" cy="491591"/>
              </a:xfrm>
            </p:grpSpPr>
            <p:grpSp>
              <p:nvGrpSpPr>
                <p:cNvPr id="101" name="Group 132"/>
                <p:cNvGrpSpPr/>
                <p:nvPr/>
              </p:nvGrpSpPr>
              <p:grpSpPr>
                <a:xfrm>
                  <a:off x="3434404" y="1506739"/>
                  <a:ext cx="420138" cy="491590"/>
                  <a:chOff x="3308350" y="1454150"/>
                  <a:chExt cx="466725" cy="546101"/>
                </a:xfrm>
                <a:solidFill>
                  <a:schemeClr val="accent2"/>
                </a:solidFill>
              </p:grpSpPr>
              <p:sp>
                <p:nvSpPr>
                  <p:cNvPr id="180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3308350" y="1454150"/>
                    <a:ext cx="466725" cy="465138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81" name="Freeform 37"/>
                  <p:cNvSpPr/>
                  <p:nvPr/>
                </p:nvSpPr>
                <p:spPr bwMode="auto">
                  <a:xfrm>
                    <a:off x="3536950" y="1887538"/>
                    <a:ext cx="120650" cy="112713"/>
                  </a:xfrm>
                  <a:custGeom>
                    <a:avLst/>
                    <a:gdLst/>
                    <a:ahLst/>
                    <a:cxnLst>
                      <a:cxn ang="0">
                        <a:pos x="76" y="0"/>
                      </a:cxn>
                      <a:cxn ang="0">
                        <a:pos x="70" y="71"/>
                      </a:cxn>
                      <a:cxn ang="0">
                        <a:pos x="0" y="12"/>
                      </a:cxn>
                      <a:cxn ang="0">
                        <a:pos x="76" y="0"/>
                      </a:cxn>
                    </a:cxnLst>
                    <a:rect l="0" t="0" r="r" b="b"/>
                    <a:pathLst>
                      <a:path w="76" h="71">
                        <a:moveTo>
                          <a:pt x="76" y="0"/>
                        </a:moveTo>
                        <a:lnTo>
                          <a:pt x="70" y="71"/>
                        </a:lnTo>
                        <a:lnTo>
                          <a:pt x="0" y="1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77" name="Freeform 75"/>
                <p:cNvSpPr>
                  <a:spLocks noEditPoints="1"/>
                </p:cNvSpPr>
                <p:nvPr/>
              </p:nvSpPr>
              <p:spPr bwMode="auto">
                <a:xfrm>
                  <a:off x="3530151" y="1589625"/>
                  <a:ext cx="247225" cy="250083"/>
                </a:xfrm>
                <a:custGeom>
                  <a:avLst/>
                  <a:gdLst/>
                  <a:ahLst/>
                  <a:cxnLst>
                    <a:cxn ang="0">
                      <a:pos x="139" y="105"/>
                    </a:cxn>
                    <a:cxn ang="0">
                      <a:pos x="134" y="93"/>
                    </a:cxn>
                    <a:cxn ang="0">
                      <a:pos x="134" y="42"/>
                    </a:cxn>
                    <a:cxn ang="0">
                      <a:pos x="139" y="35"/>
                    </a:cxn>
                    <a:cxn ang="0">
                      <a:pos x="140" y="35"/>
                    </a:cxn>
                    <a:cxn ang="0">
                      <a:pos x="140" y="12"/>
                    </a:cxn>
                    <a:cxn ang="0">
                      <a:pos x="139" y="12"/>
                    </a:cxn>
                    <a:cxn ang="0">
                      <a:pos x="139" y="12"/>
                    </a:cxn>
                    <a:cxn ang="0">
                      <a:pos x="108" y="0"/>
                    </a:cxn>
                    <a:cxn ang="0">
                      <a:pos x="77" y="12"/>
                    </a:cxn>
                    <a:cxn ang="0">
                      <a:pos x="77" y="12"/>
                    </a:cxn>
                    <a:cxn ang="0">
                      <a:pos x="76" y="12"/>
                    </a:cxn>
                    <a:cxn ang="0">
                      <a:pos x="76" y="35"/>
                    </a:cxn>
                    <a:cxn ang="0">
                      <a:pos x="77" y="35"/>
                    </a:cxn>
                    <a:cxn ang="0">
                      <a:pos x="86" y="42"/>
                    </a:cxn>
                    <a:cxn ang="0">
                      <a:pos x="86" y="93"/>
                    </a:cxn>
                    <a:cxn ang="0">
                      <a:pos x="79" y="105"/>
                    </a:cxn>
                    <a:cxn ang="0">
                      <a:pos x="29" y="200"/>
                    </a:cxn>
                    <a:cxn ang="0">
                      <a:pos x="108" y="218"/>
                    </a:cxn>
                    <a:cxn ang="0">
                      <a:pos x="187" y="200"/>
                    </a:cxn>
                    <a:cxn ang="0">
                      <a:pos x="139" y="105"/>
                    </a:cxn>
                    <a:cxn ang="0">
                      <a:pos x="137" y="201"/>
                    </a:cxn>
                    <a:cxn ang="0">
                      <a:pos x="172" y="177"/>
                    </a:cxn>
                    <a:cxn ang="0">
                      <a:pos x="142" y="126"/>
                    </a:cxn>
                    <a:cxn ang="0">
                      <a:pos x="183" y="179"/>
                    </a:cxn>
                    <a:cxn ang="0">
                      <a:pos x="137" y="201"/>
                    </a:cxn>
                  </a:cxnLst>
                  <a:rect l="0" t="0" r="r" b="b"/>
                  <a:pathLst>
                    <a:path w="217" h="219">
                      <a:moveTo>
                        <a:pt x="139" y="105"/>
                      </a:moveTo>
                      <a:cubicBezTo>
                        <a:pt x="139" y="105"/>
                        <a:pt x="134" y="103"/>
                        <a:pt x="134" y="93"/>
                      </a:cubicBezTo>
                      <a:cubicBezTo>
                        <a:pt x="134" y="84"/>
                        <a:pt x="134" y="52"/>
                        <a:pt x="134" y="42"/>
                      </a:cubicBezTo>
                      <a:cubicBezTo>
                        <a:pt x="137" y="40"/>
                        <a:pt x="139" y="37"/>
                        <a:pt x="139" y="35"/>
                      </a:cubicBezTo>
                      <a:cubicBezTo>
                        <a:pt x="140" y="35"/>
                        <a:pt x="140" y="35"/>
                        <a:pt x="140" y="35"/>
                      </a:cubicBezTo>
                      <a:cubicBezTo>
                        <a:pt x="140" y="12"/>
                        <a:pt x="140" y="12"/>
                        <a:pt x="140" y="12"/>
                      </a:cubicBezTo>
                      <a:cubicBezTo>
                        <a:pt x="139" y="12"/>
                        <a:pt x="139" y="12"/>
                        <a:pt x="139" y="12"/>
                      </a:cubicBezTo>
                      <a:cubicBezTo>
                        <a:pt x="139" y="12"/>
                        <a:pt x="139" y="12"/>
                        <a:pt x="139" y="12"/>
                      </a:cubicBezTo>
                      <a:cubicBezTo>
                        <a:pt x="139" y="5"/>
                        <a:pt x="125" y="0"/>
                        <a:pt x="108" y="0"/>
                      </a:cubicBezTo>
                      <a:cubicBezTo>
                        <a:pt x="91" y="0"/>
                        <a:pt x="77" y="5"/>
                        <a:pt x="77" y="12"/>
                      </a:cubicBezTo>
                      <a:cubicBezTo>
                        <a:pt x="77" y="12"/>
                        <a:pt x="77" y="12"/>
                        <a:pt x="77" y="12"/>
                      </a:cubicBezTo>
                      <a:cubicBezTo>
                        <a:pt x="76" y="12"/>
                        <a:pt x="76" y="12"/>
                        <a:pt x="76" y="12"/>
                      </a:cubicBezTo>
                      <a:cubicBezTo>
                        <a:pt x="76" y="35"/>
                        <a:pt x="76" y="35"/>
                        <a:pt x="76" y="35"/>
                      </a:cubicBezTo>
                      <a:cubicBezTo>
                        <a:pt x="77" y="35"/>
                        <a:pt x="77" y="35"/>
                        <a:pt x="77" y="35"/>
                      </a:cubicBezTo>
                      <a:cubicBezTo>
                        <a:pt x="77" y="38"/>
                        <a:pt x="79" y="40"/>
                        <a:pt x="86" y="42"/>
                      </a:cubicBezTo>
                      <a:cubicBezTo>
                        <a:pt x="86" y="53"/>
                        <a:pt x="86" y="85"/>
                        <a:pt x="86" y="93"/>
                      </a:cubicBezTo>
                      <a:cubicBezTo>
                        <a:pt x="86" y="103"/>
                        <a:pt x="79" y="105"/>
                        <a:pt x="79" y="105"/>
                      </a:cubicBezTo>
                      <a:cubicBezTo>
                        <a:pt x="67" y="112"/>
                        <a:pt x="0" y="180"/>
                        <a:pt x="29" y="200"/>
                      </a:cubicBezTo>
                      <a:cubicBezTo>
                        <a:pt x="56" y="219"/>
                        <a:pt x="100" y="218"/>
                        <a:pt x="108" y="218"/>
                      </a:cubicBezTo>
                      <a:cubicBezTo>
                        <a:pt x="117" y="218"/>
                        <a:pt x="161" y="219"/>
                        <a:pt x="187" y="200"/>
                      </a:cubicBezTo>
                      <a:cubicBezTo>
                        <a:pt x="217" y="180"/>
                        <a:pt x="150" y="112"/>
                        <a:pt x="139" y="105"/>
                      </a:cubicBezTo>
                      <a:close/>
                      <a:moveTo>
                        <a:pt x="137" y="201"/>
                      </a:moveTo>
                      <a:cubicBezTo>
                        <a:pt x="137" y="201"/>
                        <a:pt x="170" y="195"/>
                        <a:pt x="172" y="177"/>
                      </a:cubicBezTo>
                      <a:cubicBezTo>
                        <a:pt x="173" y="159"/>
                        <a:pt x="142" y="126"/>
                        <a:pt x="142" y="126"/>
                      </a:cubicBezTo>
                      <a:cubicBezTo>
                        <a:pt x="142" y="126"/>
                        <a:pt x="183" y="158"/>
                        <a:pt x="183" y="179"/>
                      </a:cubicBezTo>
                      <a:cubicBezTo>
                        <a:pt x="182" y="201"/>
                        <a:pt x="137" y="201"/>
                        <a:pt x="137" y="20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102" name="Group 190"/>
              <p:cNvGrpSpPr/>
              <p:nvPr/>
            </p:nvGrpSpPr>
            <p:grpSpPr>
              <a:xfrm rot="18664717">
                <a:off x="3001639" y="2101716"/>
                <a:ext cx="503023" cy="614379"/>
                <a:chOff x="5262149" y="1683944"/>
                <a:chExt cx="503023" cy="614379"/>
              </a:xfrm>
            </p:grpSpPr>
            <p:grpSp>
              <p:nvGrpSpPr>
                <p:cNvPr id="106" name="Group 146"/>
                <p:cNvGrpSpPr/>
                <p:nvPr/>
              </p:nvGrpSpPr>
              <p:grpSpPr>
                <a:xfrm>
                  <a:off x="5262149" y="1683944"/>
                  <a:ext cx="503023" cy="614379"/>
                  <a:chOff x="5338763" y="1651000"/>
                  <a:chExt cx="558800" cy="682503"/>
                </a:xfrm>
                <a:solidFill>
                  <a:schemeClr val="accent3"/>
                </a:solidFill>
              </p:grpSpPr>
              <p:sp>
                <p:nvSpPr>
                  <p:cNvPr id="192" name="Oval 48"/>
                  <p:cNvSpPr>
                    <a:spLocks noChangeArrowheads="1"/>
                  </p:cNvSpPr>
                  <p:nvPr/>
                </p:nvSpPr>
                <p:spPr bwMode="auto">
                  <a:xfrm>
                    <a:off x="5338763" y="1651000"/>
                    <a:ext cx="558800" cy="5588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93" name="Freeform 49"/>
                  <p:cNvSpPr/>
                  <p:nvPr/>
                </p:nvSpPr>
                <p:spPr bwMode="auto">
                  <a:xfrm>
                    <a:off x="5504852" y="2171700"/>
                    <a:ext cx="118072" cy="161803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7" y="84"/>
                      </a:cxn>
                      <a:cxn ang="0">
                        <a:pos x="90" y="14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90" h="84">
                        <a:moveTo>
                          <a:pt x="0" y="0"/>
                        </a:moveTo>
                        <a:lnTo>
                          <a:pt x="7" y="84"/>
                        </a:lnTo>
                        <a:lnTo>
                          <a:pt x="90" y="1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07" name="Group 147"/>
                <p:cNvGrpSpPr/>
                <p:nvPr/>
              </p:nvGrpSpPr>
              <p:grpSpPr>
                <a:xfrm>
                  <a:off x="5403627" y="1752531"/>
                  <a:ext cx="235792" cy="347256"/>
                  <a:chOff x="5495925" y="1727200"/>
                  <a:chExt cx="261938" cy="385763"/>
                </a:xfrm>
              </p:grpSpPr>
              <p:sp>
                <p:nvSpPr>
                  <p:cNvPr id="187" name="Oval 60"/>
                  <p:cNvSpPr>
                    <a:spLocks noChangeArrowheads="1"/>
                  </p:cNvSpPr>
                  <p:nvPr/>
                </p:nvSpPr>
                <p:spPr bwMode="auto">
                  <a:xfrm>
                    <a:off x="5586413" y="1757363"/>
                    <a:ext cx="88900" cy="88900"/>
                  </a:xfrm>
                  <a:prstGeom prst="ellipse">
                    <a:avLst/>
                  </a:pr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88" name="Freeform 61"/>
                  <p:cNvSpPr/>
                  <p:nvPr/>
                </p:nvSpPr>
                <p:spPr bwMode="auto">
                  <a:xfrm>
                    <a:off x="5618163" y="1824038"/>
                    <a:ext cx="139700" cy="288925"/>
                  </a:xfrm>
                  <a:custGeom>
                    <a:avLst/>
                    <a:gdLst/>
                    <a:ahLst/>
                    <a:cxnLst>
                      <a:cxn ang="0">
                        <a:pos x="0" y="6"/>
                      </a:cxn>
                      <a:cxn ang="0">
                        <a:pos x="73" y="198"/>
                      </a:cxn>
                      <a:cxn ang="0">
                        <a:pos x="107" y="229"/>
                      </a:cxn>
                      <a:cxn ang="0">
                        <a:pos x="24" y="0"/>
                      </a:cxn>
                      <a:cxn ang="0">
                        <a:pos x="0" y="6"/>
                      </a:cxn>
                    </a:cxnLst>
                    <a:rect l="0" t="0" r="r" b="b"/>
                    <a:pathLst>
                      <a:path w="110" h="229">
                        <a:moveTo>
                          <a:pt x="0" y="6"/>
                        </a:moveTo>
                        <a:cubicBezTo>
                          <a:pt x="0" y="8"/>
                          <a:pt x="73" y="198"/>
                          <a:pt x="73" y="198"/>
                        </a:cubicBezTo>
                        <a:cubicBezTo>
                          <a:pt x="73" y="198"/>
                          <a:pt x="103" y="229"/>
                          <a:pt x="107" y="229"/>
                        </a:cubicBezTo>
                        <a:cubicBezTo>
                          <a:pt x="110" y="229"/>
                          <a:pt x="24" y="0"/>
                          <a:pt x="24" y="0"/>
                        </a:cubicBezTo>
                        <a:lnTo>
                          <a:pt x="0" y="6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89" name="Freeform 62"/>
                  <p:cNvSpPr/>
                  <p:nvPr/>
                </p:nvSpPr>
                <p:spPr bwMode="auto">
                  <a:xfrm>
                    <a:off x="5495925" y="1824038"/>
                    <a:ext cx="149225" cy="285750"/>
                  </a:xfrm>
                  <a:custGeom>
                    <a:avLst/>
                    <a:gdLst/>
                    <a:ahLst/>
                    <a:cxnLst>
                      <a:cxn ang="0">
                        <a:pos x="93" y="8"/>
                      </a:cxn>
                      <a:cxn ang="0">
                        <a:pos x="25" y="155"/>
                      </a:cxn>
                      <a:cxn ang="0">
                        <a:pos x="0" y="180"/>
                      </a:cxn>
                      <a:cxn ang="0">
                        <a:pos x="8" y="146"/>
                      </a:cxn>
                      <a:cxn ang="0">
                        <a:pos x="73" y="0"/>
                      </a:cxn>
                      <a:cxn ang="0">
                        <a:pos x="94" y="6"/>
                      </a:cxn>
                      <a:cxn ang="0">
                        <a:pos x="93" y="8"/>
                      </a:cxn>
                    </a:cxnLst>
                    <a:rect l="0" t="0" r="r" b="b"/>
                    <a:pathLst>
                      <a:path w="94" h="180">
                        <a:moveTo>
                          <a:pt x="93" y="8"/>
                        </a:moveTo>
                        <a:lnTo>
                          <a:pt x="25" y="155"/>
                        </a:lnTo>
                        <a:lnTo>
                          <a:pt x="0" y="180"/>
                        </a:lnTo>
                        <a:lnTo>
                          <a:pt x="8" y="146"/>
                        </a:lnTo>
                        <a:lnTo>
                          <a:pt x="73" y="0"/>
                        </a:lnTo>
                        <a:lnTo>
                          <a:pt x="94" y="6"/>
                        </a:lnTo>
                        <a:lnTo>
                          <a:pt x="93" y="8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90" name="Freeform 63"/>
                  <p:cNvSpPr/>
                  <p:nvPr/>
                </p:nvSpPr>
                <p:spPr bwMode="auto">
                  <a:xfrm>
                    <a:off x="5495925" y="1824038"/>
                    <a:ext cx="149225" cy="285750"/>
                  </a:xfrm>
                  <a:custGeom>
                    <a:avLst/>
                    <a:gdLst/>
                    <a:ahLst/>
                    <a:cxnLst>
                      <a:cxn ang="0">
                        <a:pos x="93" y="8"/>
                      </a:cxn>
                      <a:cxn ang="0">
                        <a:pos x="25" y="155"/>
                      </a:cxn>
                      <a:cxn ang="0">
                        <a:pos x="0" y="180"/>
                      </a:cxn>
                      <a:cxn ang="0">
                        <a:pos x="8" y="146"/>
                      </a:cxn>
                      <a:cxn ang="0">
                        <a:pos x="73" y="0"/>
                      </a:cxn>
                      <a:cxn ang="0">
                        <a:pos x="94" y="6"/>
                      </a:cxn>
                    </a:cxnLst>
                    <a:rect l="0" t="0" r="r" b="b"/>
                    <a:pathLst>
                      <a:path w="94" h="180">
                        <a:moveTo>
                          <a:pt x="93" y="8"/>
                        </a:moveTo>
                        <a:lnTo>
                          <a:pt x="25" y="155"/>
                        </a:lnTo>
                        <a:lnTo>
                          <a:pt x="0" y="180"/>
                        </a:lnTo>
                        <a:lnTo>
                          <a:pt x="8" y="146"/>
                        </a:lnTo>
                        <a:lnTo>
                          <a:pt x="73" y="0"/>
                        </a:lnTo>
                        <a:lnTo>
                          <a:pt x="94" y="6"/>
                        </a:lnTo>
                      </a:path>
                    </a:pathLst>
                  </a:custGeom>
                  <a:noFill/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91" name="Freeform 64"/>
                  <p:cNvSpPr/>
                  <p:nvPr/>
                </p:nvSpPr>
                <p:spPr bwMode="auto">
                  <a:xfrm>
                    <a:off x="5626100" y="1727200"/>
                    <a:ext cx="15875" cy="47625"/>
                  </a:xfrm>
                  <a:custGeom>
                    <a:avLst/>
                    <a:gdLst/>
                    <a:ahLst/>
                    <a:cxnLst>
                      <a:cxn ang="0">
                        <a:pos x="13" y="32"/>
                      </a:cxn>
                      <a:cxn ang="0">
                        <a:pos x="7" y="38"/>
                      </a:cxn>
                      <a:cxn ang="0">
                        <a:pos x="7" y="38"/>
                      </a:cxn>
                      <a:cxn ang="0">
                        <a:pos x="0" y="32"/>
                      </a:cxn>
                      <a:cxn ang="0">
                        <a:pos x="0" y="6"/>
                      </a:cxn>
                      <a:cxn ang="0">
                        <a:pos x="7" y="0"/>
                      </a:cxn>
                      <a:cxn ang="0">
                        <a:pos x="7" y="0"/>
                      </a:cxn>
                      <a:cxn ang="0">
                        <a:pos x="13" y="6"/>
                      </a:cxn>
                      <a:cxn ang="0">
                        <a:pos x="13" y="32"/>
                      </a:cxn>
                    </a:cxnLst>
                    <a:rect l="0" t="0" r="r" b="b"/>
                    <a:pathLst>
                      <a:path w="13" h="38">
                        <a:moveTo>
                          <a:pt x="13" y="32"/>
                        </a:moveTo>
                        <a:cubicBezTo>
                          <a:pt x="13" y="35"/>
                          <a:pt x="10" y="38"/>
                          <a:pt x="7" y="38"/>
                        </a:cubicBezTo>
                        <a:cubicBezTo>
                          <a:pt x="7" y="38"/>
                          <a:pt x="7" y="38"/>
                          <a:pt x="7" y="38"/>
                        </a:cubicBezTo>
                        <a:cubicBezTo>
                          <a:pt x="3" y="38"/>
                          <a:pt x="0" y="35"/>
                          <a:pt x="0" y="32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2"/>
                          <a:pt x="3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10" y="0"/>
                          <a:pt x="13" y="2"/>
                          <a:pt x="13" y="6"/>
                        </a:cubicBezTo>
                        <a:lnTo>
                          <a:pt x="13" y="32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11" name="Group 188"/>
              <p:cNvGrpSpPr/>
              <p:nvPr/>
            </p:nvGrpSpPr>
            <p:grpSpPr>
              <a:xfrm>
                <a:off x="3508658" y="1203363"/>
                <a:ext cx="420138" cy="491590"/>
                <a:chOff x="4033173" y="1286669"/>
                <a:chExt cx="420138" cy="491590"/>
              </a:xfrm>
            </p:grpSpPr>
            <p:grpSp>
              <p:nvGrpSpPr>
                <p:cNvPr id="112" name="Group 153"/>
                <p:cNvGrpSpPr/>
                <p:nvPr/>
              </p:nvGrpSpPr>
              <p:grpSpPr>
                <a:xfrm>
                  <a:off x="4033173" y="1286669"/>
                  <a:ext cx="420138" cy="491590"/>
                  <a:chOff x="3973513" y="1209675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200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3973513" y="1209675"/>
                    <a:ext cx="466725" cy="466725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01" name="Freeform 35"/>
                  <p:cNvSpPr/>
                  <p:nvPr/>
                </p:nvSpPr>
                <p:spPr bwMode="auto">
                  <a:xfrm>
                    <a:off x="4202113" y="1644650"/>
                    <a:ext cx="119063" cy="111125"/>
                  </a:xfrm>
                  <a:custGeom>
                    <a:avLst/>
                    <a:gdLst/>
                    <a:ahLst/>
                    <a:cxnLst>
                      <a:cxn ang="0">
                        <a:pos x="75" y="0"/>
                      </a:cxn>
                      <a:cxn ang="0">
                        <a:pos x="69" y="70"/>
                      </a:cxn>
                      <a:cxn ang="0">
                        <a:pos x="0" y="12"/>
                      </a:cxn>
                      <a:cxn ang="0">
                        <a:pos x="75" y="0"/>
                      </a:cxn>
                    </a:cxnLst>
                    <a:rect l="0" t="0" r="r" b="b"/>
                    <a:pathLst>
                      <a:path w="75" h="70">
                        <a:moveTo>
                          <a:pt x="75" y="0"/>
                        </a:moveTo>
                        <a:lnTo>
                          <a:pt x="69" y="70"/>
                        </a:lnTo>
                        <a:lnTo>
                          <a:pt x="0" y="1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13" name="Group 154"/>
                <p:cNvGrpSpPr/>
                <p:nvPr/>
              </p:nvGrpSpPr>
              <p:grpSpPr>
                <a:xfrm>
                  <a:off x="4173220" y="1398134"/>
                  <a:ext cx="142904" cy="255799"/>
                  <a:chOff x="4129088" y="1333500"/>
                  <a:chExt cx="158750" cy="284163"/>
                </a:xfrm>
              </p:grpSpPr>
              <p:sp>
                <p:nvSpPr>
                  <p:cNvPr id="197" name="Freeform 70"/>
                  <p:cNvSpPr>
                    <a:spLocks noEditPoints="1"/>
                  </p:cNvSpPr>
                  <p:nvPr/>
                </p:nvSpPr>
                <p:spPr bwMode="auto">
                  <a:xfrm>
                    <a:off x="4129088" y="1333500"/>
                    <a:ext cx="158750" cy="158750"/>
                  </a:xfrm>
                  <a:custGeom>
                    <a:avLst/>
                    <a:gdLst/>
                    <a:ahLst/>
                    <a:cxnLst>
                      <a:cxn ang="0">
                        <a:pos x="63" y="0"/>
                      </a:cxn>
                      <a:cxn ang="0">
                        <a:pos x="0" y="63"/>
                      </a:cxn>
                      <a:cxn ang="0">
                        <a:pos x="63" y="126"/>
                      </a:cxn>
                      <a:cxn ang="0">
                        <a:pos x="126" y="63"/>
                      </a:cxn>
                      <a:cxn ang="0">
                        <a:pos x="63" y="0"/>
                      </a:cxn>
                      <a:cxn ang="0">
                        <a:pos x="63" y="114"/>
                      </a:cxn>
                      <a:cxn ang="0">
                        <a:pos x="12" y="63"/>
                      </a:cxn>
                      <a:cxn ang="0">
                        <a:pos x="63" y="12"/>
                      </a:cxn>
                      <a:cxn ang="0">
                        <a:pos x="115" y="63"/>
                      </a:cxn>
                      <a:cxn ang="0">
                        <a:pos x="63" y="114"/>
                      </a:cxn>
                    </a:cxnLst>
                    <a:rect l="0" t="0" r="r" b="b"/>
                    <a:pathLst>
                      <a:path w="126" h="126">
                        <a:moveTo>
                          <a:pt x="63" y="0"/>
                        </a:moveTo>
                        <a:cubicBezTo>
                          <a:pt x="29" y="0"/>
                          <a:pt x="0" y="28"/>
                          <a:pt x="0" y="63"/>
                        </a:cubicBezTo>
                        <a:cubicBezTo>
                          <a:pt x="0" y="98"/>
                          <a:pt x="29" y="126"/>
                          <a:pt x="63" y="126"/>
                        </a:cubicBezTo>
                        <a:cubicBezTo>
                          <a:pt x="98" y="126"/>
                          <a:pt x="126" y="98"/>
                          <a:pt x="126" y="63"/>
                        </a:cubicBezTo>
                        <a:cubicBezTo>
                          <a:pt x="126" y="28"/>
                          <a:pt x="98" y="0"/>
                          <a:pt x="63" y="0"/>
                        </a:cubicBezTo>
                        <a:close/>
                        <a:moveTo>
                          <a:pt x="63" y="114"/>
                        </a:moveTo>
                        <a:cubicBezTo>
                          <a:pt x="35" y="114"/>
                          <a:pt x="12" y="91"/>
                          <a:pt x="12" y="63"/>
                        </a:cubicBezTo>
                        <a:cubicBezTo>
                          <a:pt x="12" y="35"/>
                          <a:pt x="35" y="12"/>
                          <a:pt x="63" y="12"/>
                        </a:cubicBezTo>
                        <a:cubicBezTo>
                          <a:pt x="92" y="12"/>
                          <a:pt x="115" y="35"/>
                          <a:pt x="115" y="63"/>
                        </a:cubicBezTo>
                        <a:cubicBezTo>
                          <a:pt x="115" y="91"/>
                          <a:pt x="92" y="114"/>
                          <a:pt x="63" y="114"/>
                        </a:cubicBez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98" name="Rectangle 71"/>
                  <p:cNvSpPr>
                    <a:spLocks noChangeArrowheads="1"/>
                  </p:cNvSpPr>
                  <p:nvPr/>
                </p:nvSpPr>
                <p:spPr bwMode="auto">
                  <a:xfrm>
                    <a:off x="4198938" y="1484313"/>
                    <a:ext cx="20638" cy="77788"/>
                  </a:xfrm>
                  <a:prstGeom prst="rect">
                    <a:avLst/>
                  </a:prstGeom>
                  <a:solidFill>
                    <a:srgbClr val="F2F2F2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199" name="Freeform 72"/>
                  <p:cNvSpPr/>
                  <p:nvPr/>
                </p:nvSpPr>
                <p:spPr bwMode="auto">
                  <a:xfrm>
                    <a:off x="4192588" y="1509713"/>
                    <a:ext cx="33338" cy="107950"/>
                  </a:xfrm>
                  <a:custGeom>
                    <a:avLst/>
                    <a:gdLst/>
                    <a:ahLst/>
                    <a:cxnLst>
                      <a:cxn ang="0">
                        <a:pos x="27" y="71"/>
                      </a:cxn>
                      <a:cxn ang="0">
                        <a:pos x="13" y="85"/>
                      </a:cxn>
                      <a:cxn ang="0">
                        <a:pos x="13" y="85"/>
                      </a:cxn>
                      <a:cxn ang="0">
                        <a:pos x="0" y="71"/>
                      </a:cxn>
                      <a:cxn ang="0">
                        <a:pos x="0" y="13"/>
                      </a:cxn>
                      <a:cxn ang="0">
                        <a:pos x="13" y="0"/>
                      </a:cxn>
                      <a:cxn ang="0">
                        <a:pos x="13" y="0"/>
                      </a:cxn>
                      <a:cxn ang="0">
                        <a:pos x="27" y="13"/>
                      </a:cxn>
                      <a:cxn ang="0">
                        <a:pos x="27" y="71"/>
                      </a:cxn>
                    </a:cxnLst>
                    <a:rect l="0" t="0" r="r" b="b"/>
                    <a:pathLst>
                      <a:path w="27" h="85">
                        <a:moveTo>
                          <a:pt x="27" y="71"/>
                        </a:moveTo>
                        <a:cubicBezTo>
                          <a:pt x="27" y="79"/>
                          <a:pt x="21" y="85"/>
                          <a:pt x="13" y="85"/>
                        </a:cubicBezTo>
                        <a:cubicBezTo>
                          <a:pt x="13" y="85"/>
                          <a:pt x="13" y="85"/>
                          <a:pt x="13" y="85"/>
                        </a:cubicBezTo>
                        <a:cubicBezTo>
                          <a:pt x="6" y="85"/>
                          <a:pt x="0" y="79"/>
                          <a:pt x="0" y="71"/>
                        </a:cubicBez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21" y="0"/>
                          <a:pt x="27" y="6"/>
                          <a:pt x="27" y="13"/>
                        </a:cubicBezTo>
                        <a:lnTo>
                          <a:pt x="27" y="71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20" name="Group 181"/>
              <p:cNvGrpSpPr/>
              <p:nvPr/>
            </p:nvGrpSpPr>
            <p:grpSpPr>
              <a:xfrm rot="19050093">
                <a:off x="2934848" y="1389968"/>
                <a:ext cx="448719" cy="491590"/>
                <a:chOff x="5632271" y="2338443"/>
                <a:chExt cx="448719" cy="491590"/>
              </a:xfrm>
            </p:grpSpPr>
            <p:grpSp>
              <p:nvGrpSpPr>
                <p:cNvPr id="121" name="Group 145"/>
                <p:cNvGrpSpPr/>
                <p:nvPr/>
              </p:nvGrpSpPr>
              <p:grpSpPr>
                <a:xfrm>
                  <a:off x="5660852" y="2338443"/>
                  <a:ext cx="420138" cy="491590"/>
                  <a:chOff x="5781675" y="2378075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205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5781675" y="2378075"/>
                    <a:ext cx="466725" cy="466725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06" name="Freeform 33"/>
                  <p:cNvSpPr/>
                  <p:nvPr/>
                </p:nvSpPr>
                <p:spPr bwMode="auto">
                  <a:xfrm>
                    <a:off x="5899150" y="2813050"/>
                    <a:ext cx="120650" cy="111125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7" y="70"/>
                      </a:cxn>
                      <a:cxn ang="0">
                        <a:pos x="76" y="11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76" h="70">
                        <a:moveTo>
                          <a:pt x="0" y="0"/>
                        </a:moveTo>
                        <a:lnTo>
                          <a:pt x="7" y="70"/>
                        </a:lnTo>
                        <a:lnTo>
                          <a:pt x="76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04" name="Freeform 59"/>
                <p:cNvSpPr>
                  <a:spLocks noEditPoints="1"/>
                </p:cNvSpPr>
                <p:nvPr/>
              </p:nvSpPr>
              <p:spPr bwMode="auto">
                <a:xfrm>
                  <a:off x="5632271" y="2412753"/>
                  <a:ext cx="398703" cy="262944"/>
                </a:xfrm>
                <a:custGeom>
                  <a:avLst/>
                  <a:gdLst/>
                  <a:ahLst/>
                  <a:cxnLst>
                    <a:cxn ang="0">
                      <a:pos x="333" y="51"/>
                    </a:cxn>
                    <a:cxn ang="0">
                      <a:pos x="259" y="0"/>
                    </a:cxn>
                    <a:cxn ang="0">
                      <a:pos x="170" y="225"/>
                    </a:cxn>
                    <a:cxn ang="0">
                      <a:pos x="269" y="133"/>
                    </a:cxn>
                    <a:cxn ang="0">
                      <a:pos x="333" y="51"/>
                    </a:cxn>
                    <a:cxn ang="0">
                      <a:pos x="140" y="41"/>
                    </a:cxn>
                    <a:cxn ang="0">
                      <a:pos x="155" y="56"/>
                    </a:cxn>
                    <a:cxn ang="0">
                      <a:pos x="140" y="71"/>
                    </a:cxn>
                    <a:cxn ang="0">
                      <a:pos x="125" y="56"/>
                    </a:cxn>
                    <a:cxn ang="0">
                      <a:pos x="140" y="41"/>
                    </a:cxn>
                    <a:cxn ang="0">
                      <a:pos x="105" y="101"/>
                    </a:cxn>
                    <a:cxn ang="0">
                      <a:pos x="125" y="81"/>
                    </a:cxn>
                    <a:cxn ang="0">
                      <a:pos x="145" y="101"/>
                    </a:cxn>
                    <a:cxn ang="0">
                      <a:pos x="125" y="121"/>
                    </a:cxn>
                    <a:cxn ang="0">
                      <a:pos x="105" y="101"/>
                    </a:cxn>
                    <a:cxn ang="0">
                      <a:pos x="139" y="174"/>
                    </a:cxn>
                    <a:cxn ang="0">
                      <a:pos x="116" y="151"/>
                    </a:cxn>
                    <a:cxn ang="0">
                      <a:pos x="139" y="128"/>
                    </a:cxn>
                    <a:cxn ang="0">
                      <a:pos x="162" y="151"/>
                    </a:cxn>
                    <a:cxn ang="0">
                      <a:pos x="139" y="174"/>
                    </a:cxn>
                    <a:cxn ang="0">
                      <a:pos x="180" y="213"/>
                    </a:cxn>
                    <a:cxn ang="0">
                      <a:pos x="155" y="188"/>
                    </a:cxn>
                    <a:cxn ang="0">
                      <a:pos x="180" y="163"/>
                    </a:cxn>
                    <a:cxn ang="0">
                      <a:pos x="205" y="188"/>
                    </a:cxn>
                    <a:cxn ang="0">
                      <a:pos x="180" y="213"/>
                    </a:cxn>
                    <a:cxn ang="0">
                      <a:pos x="282" y="98"/>
                    </a:cxn>
                    <a:cxn ang="0">
                      <a:pos x="252" y="68"/>
                    </a:cxn>
                    <a:cxn ang="0">
                      <a:pos x="282" y="38"/>
                    </a:cxn>
                    <a:cxn ang="0">
                      <a:pos x="312" y="68"/>
                    </a:cxn>
                    <a:cxn ang="0">
                      <a:pos x="282" y="98"/>
                    </a:cxn>
                  </a:cxnLst>
                  <a:rect l="0" t="0" r="r" b="b"/>
                  <a:pathLst>
                    <a:path w="349" h="230">
                      <a:moveTo>
                        <a:pt x="333" y="51"/>
                      </a:moveTo>
                      <a:cubicBezTo>
                        <a:pt x="317" y="6"/>
                        <a:pt x="259" y="0"/>
                        <a:pt x="259" y="0"/>
                      </a:cubicBezTo>
                      <a:cubicBezTo>
                        <a:pt x="0" y="4"/>
                        <a:pt x="103" y="220"/>
                        <a:pt x="170" y="225"/>
                      </a:cubicBezTo>
                      <a:cubicBezTo>
                        <a:pt x="237" y="230"/>
                        <a:pt x="227" y="150"/>
                        <a:pt x="269" y="133"/>
                      </a:cubicBezTo>
                      <a:cubicBezTo>
                        <a:pt x="312" y="116"/>
                        <a:pt x="349" y="96"/>
                        <a:pt x="333" y="51"/>
                      </a:cubicBezTo>
                      <a:close/>
                      <a:moveTo>
                        <a:pt x="140" y="41"/>
                      </a:moveTo>
                      <a:cubicBezTo>
                        <a:pt x="148" y="41"/>
                        <a:pt x="155" y="48"/>
                        <a:pt x="155" y="56"/>
                      </a:cubicBezTo>
                      <a:cubicBezTo>
                        <a:pt x="155" y="65"/>
                        <a:pt x="148" y="71"/>
                        <a:pt x="140" y="71"/>
                      </a:cubicBezTo>
                      <a:cubicBezTo>
                        <a:pt x="131" y="71"/>
                        <a:pt x="125" y="65"/>
                        <a:pt x="125" y="56"/>
                      </a:cubicBezTo>
                      <a:cubicBezTo>
                        <a:pt x="125" y="48"/>
                        <a:pt x="131" y="41"/>
                        <a:pt x="140" y="41"/>
                      </a:cubicBezTo>
                      <a:close/>
                      <a:moveTo>
                        <a:pt x="105" y="101"/>
                      </a:moveTo>
                      <a:cubicBezTo>
                        <a:pt x="105" y="90"/>
                        <a:pt x="114" y="81"/>
                        <a:pt x="125" y="81"/>
                      </a:cubicBezTo>
                      <a:cubicBezTo>
                        <a:pt x="136" y="81"/>
                        <a:pt x="145" y="90"/>
                        <a:pt x="145" y="101"/>
                      </a:cubicBezTo>
                      <a:cubicBezTo>
                        <a:pt x="145" y="112"/>
                        <a:pt x="136" y="121"/>
                        <a:pt x="125" y="121"/>
                      </a:cubicBezTo>
                      <a:cubicBezTo>
                        <a:pt x="114" y="121"/>
                        <a:pt x="105" y="112"/>
                        <a:pt x="105" y="101"/>
                      </a:cubicBezTo>
                      <a:close/>
                      <a:moveTo>
                        <a:pt x="139" y="174"/>
                      </a:moveTo>
                      <a:cubicBezTo>
                        <a:pt x="126" y="174"/>
                        <a:pt x="116" y="164"/>
                        <a:pt x="116" y="151"/>
                      </a:cubicBezTo>
                      <a:cubicBezTo>
                        <a:pt x="116" y="138"/>
                        <a:pt x="126" y="128"/>
                        <a:pt x="139" y="128"/>
                      </a:cubicBezTo>
                      <a:cubicBezTo>
                        <a:pt x="151" y="128"/>
                        <a:pt x="162" y="138"/>
                        <a:pt x="162" y="151"/>
                      </a:cubicBezTo>
                      <a:cubicBezTo>
                        <a:pt x="162" y="164"/>
                        <a:pt x="151" y="174"/>
                        <a:pt x="139" y="174"/>
                      </a:cubicBezTo>
                      <a:close/>
                      <a:moveTo>
                        <a:pt x="180" y="213"/>
                      </a:moveTo>
                      <a:cubicBezTo>
                        <a:pt x="166" y="213"/>
                        <a:pt x="155" y="202"/>
                        <a:pt x="155" y="188"/>
                      </a:cubicBezTo>
                      <a:cubicBezTo>
                        <a:pt x="155" y="175"/>
                        <a:pt x="166" y="163"/>
                        <a:pt x="180" y="163"/>
                      </a:cubicBezTo>
                      <a:cubicBezTo>
                        <a:pt x="194" y="163"/>
                        <a:pt x="205" y="175"/>
                        <a:pt x="205" y="188"/>
                      </a:cubicBezTo>
                      <a:cubicBezTo>
                        <a:pt x="205" y="202"/>
                        <a:pt x="194" y="213"/>
                        <a:pt x="180" y="213"/>
                      </a:cubicBezTo>
                      <a:close/>
                      <a:moveTo>
                        <a:pt x="282" y="98"/>
                      </a:moveTo>
                      <a:cubicBezTo>
                        <a:pt x="265" y="98"/>
                        <a:pt x="252" y="84"/>
                        <a:pt x="252" y="68"/>
                      </a:cubicBezTo>
                      <a:cubicBezTo>
                        <a:pt x="252" y="51"/>
                        <a:pt x="265" y="38"/>
                        <a:pt x="282" y="38"/>
                      </a:cubicBezTo>
                      <a:cubicBezTo>
                        <a:pt x="298" y="38"/>
                        <a:pt x="312" y="51"/>
                        <a:pt x="312" y="68"/>
                      </a:cubicBezTo>
                      <a:cubicBezTo>
                        <a:pt x="312" y="84"/>
                        <a:pt x="298" y="98"/>
                        <a:pt x="282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122" name="Group 181"/>
              <p:cNvGrpSpPr/>
              <p:nvPr/>
            </p:nvGrpSpPr>
            <p:grpSpPr>
              <a:xfrm>
                <a:off x="4204363" y="1057173"/>
                <a:ext cx="448719" cy="491590"/>
                <a:chOff x="5632271" y="2338443"/>
                <a:chExt cx="448719" cy="491590"/>
              </a:xfrm>
            </p:grpSpPr>
            <p:grpSp>
              <p:nvGrpSpPr>
                <p:cNvPr id="133" name="Group 145"/>
                <p:cNvGrpSpPr/>
                <p:nvPr/>
              </p:nvGrpSpPr>
              <p:grpSpPr>
                <a:xfrm>
                  <a:off x="5660852" y="2338443"/>
                  <a:ext cx="420138" cy="491590"/>
                  <a:chOff x="5781675" y="2378075"/>
                  <a:chExt cx="466725" cy="546100"/>
                </a:xfrm>
                <a:solidFill>
                  <a:schemeClr val="accent6"/>
                </a:solidFill>
              </p:grpSpPr>
              <p:sp>
                <p:nvSpPr>
                  <p:cNvPr id="210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5781675" y="2378075"/>
                    <a:ext cx="466725" cy="466725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11" name="Freeform 33"/>
                  <p:cNvSpPr/>
                  <p:nvPr/>
                </p:nvSpPr>
                <p:spPr bwMode="auto">
                  <a:xfrm>
                    <a:off x="5899150" y="2813050"/>
                    <a:ext cx="120650" cy="111125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7" y="70"/>
                      </a:cxn>
                      <a:cxn ang="0">
                        <a:pos x="76" y="11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76" h="70">
                        <a:moveTo>
                          <a:pt x="0" y="0"/>
                        </a:moveTo>
                        <a:lnTo>
                          <a:pt x="7" y="70"/>
                        </a:lnTo>
                        <a:lnTo>
                          <a:pt x="76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>
                    <a:noFill/>
                    <a:round/>
                  </a:ln>
                </p:spPr>
                <p:txBody>
                  <a:bodyPr vert="horz" wrap="square" lIns="128580" tIns="64290" rIns="128580" bIns="64290" numCol="1" anchor="t" anchorCtr="0" compatLnSpc="1"/>
                  <a:lstStyle/>
                  <a:p>
                    <a:pPr>
                      <a:lnSpc>
                        <a:spcPct val="120000"/>
                      </a:lnSpc>
                    </a:pPr>
                    <a:endParaRPr lang="en-US" sz="600" dirty="0">
                      <a:latin typeface="Arial" panose="020B0604020202020204" pitchFamily="34" charset="0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09" name="Freeform 59"/>
                <p:cNvSpPr>
                  <a:spLocks noEditPoints="1"/>
                </p:cNvSpPr>
                <p:nvPr/>
              </p:nvSpPr>
              <p:spPr bwMode="auto">
                <a:xfrm>
                  <a:off x="5632271" y="2412753"/>
                  <a:ext cx="398703" cy="262944"/>
                </a:xfrm>
                <a:custGeom>
                  <a:avLst/>
                  <a:gdLst/>
                  <a:ahLst/>
                  <a:cxnLst>
                    <a:cxn ang="0">
                      <a:pos x="333" y="51"/>
                    </a:cxn>
                    <a:cxn ang="0">
                      <a:pos x="259" y="0"/>
                    </a:cxn>
                    <a:cxn ang="0">
                      <a:pos x="170" y="225"/>
                    </a:cxn>
                    <a:cxn ang="0">
                      <a:pos x="269" y="133"/>
                    </a:cxn>
                    <a:cxn ang="0">
                      <a:pos x="333" y="51"/>
                    </a:cxn>
                    <a:cxn ang="0">
                      <a:pos x="140" y="41"/>
                    </a:cxn>
                    <a:cxn ang="0">
                      <a:pos x="155" y="56"/>
                    </a:cxn>
                    <a:cxn ang="0">
                      <a:pos x="140" y="71"/>
                    </a:cxn>
                    <a:cxn ang="0">
                      <a:pos x="125" y="56"/>
                    </a:cxn>
                    <a:cxn ang="0">
                      <a:pos x="140" y="41"/>
                    </a:cxn>
                    <a:cxn ang="0">
                      <a:pos x="105" y="101"/>
                    </a:cxn>
                    <a:cxn ang="0">
                      <a:pos x="125" y="81"/>
                    </a:cxn>
                    <a:cxn ang="0">
                      <a:pos x="145" y="101"/>
                    </a:cxn>
                    <a:cxn ang="0">
                      <a:pos x="125" y="121"/>
                    </a:cxn>
                    <a:cxn ang="0">
                      <a:pos x="105" y="101"/>
                    </a:cxn>
                    <a:cxn ang="0">
                      <a:pos x="139" y="174"/>
                    </a:cxn>
                    <a:cxn ang="0">
                      <a:pos x="116" y="151"/>
                    </a:cxn>
                    <a:cxn ang="0">
                      <a:pos x="139" y="128"/>
                    </a:cxn>
                    <a:cxn ang="0">
                      <a:pos x="162" y="151"/>
                    </a:cxn>
                    <a:cxn ang="0">
                      <a:pos x="139" y="174"/>
                    </a:cxn>
                    <a:cxn ang="0">
                      <a:pos x="180" y="213"/>
                    </a:cxn>
                    <a:cxn ang="0">
                      <a:pos x="155" y="188"/>
                    </a:cxn>
                    <a:cxn ang="0">
                      <a:pos x="180" y="163"/>
                    </a:cxn>
                    <a:cxn ang="0">
                      <a:pos x="205" y="188"/>
                    </a:cxn>
                    <a:cxn ang="0">
                      <a:pos x="180" y="213"/>
                    </a:cxn>
                    <a:cxn ang="0">
                      <a:pos x="282" y="98"/>
                    </a:cxn>
                    <a:cxn ang="0">
                      <a:pos x="252" y="68"/>
                    </a:cxn>
                    <a:cxn ang="0">
                      <a:pos x="282" y="38"/>
                    </a:cxn>
                    <a:cxn ang="0">
                      <a:pos x="312" y="68"/>
                    </a:cxn>
                    <a:cxn ang="0">
                      <a:pos x="282" y="98"/>
                    </a:cxn>
                  </a:cxnLst>
                  <a:rect l="0" t="0" r="r" b="b"/>
                  <a:pathLst>
                    <a:path w="349" h="230">
                      <a:moveTo>
                        <a:pt x="333" y="51"/>
                      </a:moveTo>
                      <a:cubicBezTo>
                        <a:pt x="317" y="6"/>
                        <a:pt x="259" y="0"/>
                        <a:pt x="259" y="0"/>
                      </a:cubicBezTo>
                      <a:cubicBezTo>
                        <a:pt x="0" y="4"/>
                        <a:pt x="103" y="220"/>
                        <a:pt x="170" y="225"/>
                      </a:cubicBezTo>
                      <a:cubicBezTo>
                        <a:pt x="237" y="230"/>
                        <a:pt x="227" y="150"/>
                        <a:pt x="269" y="133"/>
                      </a:cubicBezTo>
                      <a:cubicBezTo>
                        <a:pt x="312" y="116"/>
                        <a:pt x="349" y="96"/>
                        <a:pt x="333" y="51"/>
                      </a:cubicBezTo>
                      <a:close/>
                      <a:moveTo>
                        <a:pt x="140" y="41"/>
                      </a:moveTo>
                      <a:cubicBezTo>
                        <a:pt x="148" y="41"/>
                        <a:pt x="155" y="48"/>
                        <a:pt x="155" y="56"/>
                      </a:cubicBezTo>
                      <a:cubicBezTo>
                        <a:pt x="155" y="65"/>
                        <a:pt x="148" y="71"/>
                        <a:pt x="140" y="71"/>
                      </a:cubicBezTo>
                      <a:cubicBezTo>
                        <a:pt x="131" y="71"/>
                        <a:pt x="125" y="65"/>
                        <a:pt x="125" y="56"/>
                      </a:cubicBezTo>
                      <a:cubicBezTo>
                        <a:pt x="125" y="48"/>
                        <a:pt x="131" y="41"/>
                        <a:pt x="140" y="41"/>
                      </a:cubicBezTo>
                      <a:close/>
                      <a:moveTo>
                        <a:pt x="105" y="101"/>
                      </a:moveTo>
                      <a:cubicBezTo>
                        <a:pt x="105" y="90"/>
                        <a:pt x="114" y="81"/>
                        <a:pt x="125" y="81"/>
                      </a:cubicBezTo>
                      <a:cubicBezTo>
                        <a:pt x="136" y="81"/>
                        <a:pt x="145" y="90"/>
                        <a:pt x="145" y="101"/>
                      </a:cubicBezTo>
                      <a:cubicBezTo>
                        <a:pt x="145" y="112"/>
                        <a:pt x="136" y="121"/>
                        <a:pt x="125" y="121"/>
                      </a:cubicBezTo>
                      <a:cubicBezTo>
                        <a:pt x="114" y="121"/>
                        <a:pt x="105" y="112"/>
                        <a:pt x="105" y="101"/>
                      </a:cubicBezTo>
                      <a:close/>
                      <a:moveTo>
                        <a:pt x="139" y="174"/>
                      </a:moveTo>
                      <a:cubicBezTo>
                        <a:pt x="126" y="174"/>
                        <a:pt x="116" y="164"/>
                        <a:pt x="116" y="151"/>
                      </a:cubicBezTo>
                      <a:cubicBezTo>
                        <a:pt x="116" y="138"/>
                        <a:pt x="126" y="128"/>
                        <a:pt x="139" y="128"/>
                      </a:cubicBezTo>
                      <a:cubicBezTo>
                        <a:pt x="151" y="128"/>
                        <a:pt x="162" y="138"/>
                        <a:pt x="162" y="151"/>
                      </a:cubicBezTo>
                      <a:cubicBezTo>
                        <a:pt x="162" y="164"/>
                        <a:pt x="151" y="174"/>
                        <a:pt x="139" y="174"/>
                      </a:cubicBezTo>
                      <a:close/>
                      <a:moveTo>
                        <a:pt x="180" y="213"/>
                      </a:moveTo>
                      <a:cubicBezTo>
                        <a:pt x="166" y="213"/>
                        <a:pt x="155" y="202"/>
                        <a:pt x="155" y="188"/>
                      </a:cubicBezTo>
                      <a:cubicBezTo>
                        <a:pt x="155" y="175"/>
                        <a:pt x="166" y="163"/>
                        <a:pt x="180" y="163"/>
                      </a:cubicBezTo>
                      <a:cubicBezTo>
                        <a:pt x="194" y="163"/>
                        <a:pt x="205" y="175"/>
                        <a:pt x="205" y="188"/>
                      </a:cubicBezTo>
                      <a:cubicBezTo>
                        <a:pt x="205" y="202"/>
                        <a:pt x="194" y="213"/>
                        <a:pt x="180" y="213"/>
                      </a:cubicBezTo>
                      <a:close/>
                      <a:moveTo>
                        <a:pt x="282" y="98"/>
                      </a:moveTo>
                      <a:cubicBezTo>
                        <a:pt x="265" y="98"/>
                        <a:pt x="252" y="84"/>
                        <a:pt x="252" y="68"/>
                      </a:cubicBezTo>
                      <a:cubicBezTo>
                        <a:pt x="252" y="51"/>
                        <a:pt x="265" y="38"/>
                        <a:pt x="282" y="38"/>
                      </a:cubicBezTo>
                      <a:cubicBezTo>
                        <a:pt x="298" y="38"/>
                        <a:pt x="312" y="51"/>
                        <a:pt x="312" y="68"/>
                      </a:cubicBezTo>
                      <a:cubicBezTo>
                        <a:pt x="312" y="84"/>
                        <a:pt x="298" y="98"/>
                        <a:pt x="282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pPr>
                    <a:lnSpc>
                      <a:spcPct val="120000"/>
                    </a:lnSpc>
                  </a:pPr>
                  <a:endParaRPr lang="en-US" sz="600" dirty="0">
                    <a:latin typeface="Arial" panose="020B0604020202020204" pitchFamily="34" charset="0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34" name="Group 181"/>
            <p:cNvGrpSpPr/>
            <p:nvPr/>
          </p:nvGrpSpPr>
          <p:grpSpPr>
            <a:xfrm>
              <a:off x="5821" y="5074"/>
              <a:ext cx="2858" cy="2078"/>
              <a:chOff x="907784" y="3286620"/>
              <a:chExt cx="2182197" cy="1586010"/>
            </a:xfrm>
          </p:grpSpPr>
          <p:sp>
            <p:nvSpPr>
              <p:cNvPr id="183" name="Freeform 21"/>
              <p:cNvSpPr/>
              <p:nvPr/>
            </p:nvSpPr>
            <p:spPr bwMode="auto">
              <a:xfrm>
                <a:off x="907784" y="3286620"/>
                <a:ext cx="577078" cy="1586010"/>
              </a:xfrm>
              <a:custGeom>
                <a:avLst/>
                <a:gdLst/>
                <a:ahLst/>
                <a:cxnLst>
                  <a:cxn ang="0">
                    <a:pos x="302" y="301"/>
                  </a:cxn>
                  <a:cxn ang="0">
                    <a:pos x="302" y="830"/>
                  </a:cxn>
                  <a:cxn ang="0">
                    <a:pos x="12" y="478"/>
                  </a:cxn>
                  <a:cxn ang="0">
                    <a:pos x="0" y="0"/>
                  </a:cxn>
                  <a:cxn ang="0">
                    <a:pos x="302" y="301"/>
                  </a:cxn>
                </a:cxnLst>
                <a:rect l="0" t="0" r="r" b="b"/>
                <a:pathLst>
                  <a:path w="302" h="830">
                    <a:moveTo>
                      <a:pt x="302" y="301"/>
                    </a:moveTo>
                    <a:lnTo>
                      <a:pt x="302" y="830"/>
                    </a:lnTo>
                    <a:lnTo>
                      <a:pt x="12" y="478"/>
                    </a:lnTo>
                    <a:lnTo>
                      <a:pt x="0" y="0"/>
                    </a:lnTo>
                    <a:lnTo>
                      <a:pt x="302" y="30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vert="horz" wrap="square" lIns="128580" tIns="64290" rIns="128580" bIns="6429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4" name="Freeform 22"/>
              <p:cNvSpPr>
                <a:spLocks noEditPoints="1"/>
              </p:cNvSpPr>
              <p:nvPr/>
            </p:nvSpPr>
            <p:spPr bwMode="auto">
              <a:xfrm>
                <a:off x="1484862" y="3548407"/>
                <a:ext cx="1605119" cy="1324223"/>
              </a:xfrm>
              <a:custGeom>
                <a:avLst/>
                <a:gdLst/>
                <a:ahLst/>
                <a:cxnLst>
                  <a:cxn ang="0">
                    <a:pos x="264" y="108"/>
                  </a:cxn>
                  <a:cxn ang="0">
                    <a:pos x="188" y="122"/>
                  </a:cxn>
                  <a:cxn ang="0">
                    <a:pos x="180" y="128"/>
                  </a:cxn>
                  <a:cxn ang="0">
                    <a:pos x="179" y="137"/>
                  </a:cxn>
                  <a:cxn ang="0">
                    <a:pos x="184" y="145"/>
                  </a:cxn>
                  <a:cxn ang="0">
                    <a:pos x="193" y="147"/>
                  </a:cxn>
                  <a:cxn ang="0">
                    <a:pos x="269" y="132"/>
                  </a:cxn>
                  <a:cxn ang="0">
                    <a:pos x="277" y="127"/>
                  </a:cxn>
                  <a:cxn ang="0">
                    <a:pos x="279" y="118"/>
                  </a:cxn>
                  <a:cxn ang="0">
                    <a:pos x="273" y="109"/>
                  </a:cxn>
                  <a:cxn ang="0">
                    <a:pos x="264" y="108"/>
                  </a:cxn>
                  <a:cxn ang="0">
                    <a:pos x="0" y="86"/>
                  </a:cxn>
                  <a:cxn ang="0">
                    <a:pos x="443" y="0"/>
                  </a:cxn>
                  <a:cxn ang="0">
                    <a:pos x="428" y="257"/>
                  </a:cxn>
                  <a:cxn ang="0">
                    <a:pos x="0" y="364"/>
                  </a:cxn>
                  <a:cxn ang="0">
                    <a:pos x="0" y="86"/>
                  </a:cxn>
                </a:cxnLst>
                <a:rect l="0" t="0" r="r" b="b"/>
                <a:pathLst>
                  <a:path w="443" h="364">
                    <a:moveTo>
                      <a:pt x="264" y="108"/>
                    </a:moveTo>
                    <a:cubicBezTo>
                      <a:pt x="188" y="122"/>
                      <a:pt x="188" y="122"/>
                      <a:pt x="188" y="122"/>
                    </a:cubicBezTo>
                    <a:cubicBezTo>
                      <a:pt x="185" y="123"/>
                      <a:pt x="182" y="125"/>
                      <a:pt x="180" y="128"/>
                    </a:cubicBezTo>
                    <a:cubicBezTo>
                      <a:pt x="178" y="130"/>
                      <a:pt x="178" y="134"/>
                      <a:pt x="179" y="137"/>
                    </a:cubicBezTo>
                    <a:cubicBezTo>
                      <a:pt x="179" y="140"/>
                      <a:pt x="181" y="143"/>
                      <a:pt x="184" y="145"/>
                    </a:cubicBezTo>
                    <a:cubicBezTo>
                      <a:pt x="187" y="147"/>
                      <a:pt x="190" y="147"/>
                      <a:pt x="193" y="147"/>
                    </a:cubicBezTo>
                    <a:cubicBezTo>
                      <a:pt x="269" y="132"/>
                      <a:pt x="269" y="132"/>
                      <a:pt x="269" y="132"/>
                    </a:cubicBezTo>
                    <a:cubicBezTo>
                      <a:pt x="272" y="131"/>
                      <a:pt x="275" y="130"/>
                      <a:pt x="277" y="127"/>
                    </a:cubicBezTo>
                    <a:cubicBezTo>
                      <a:pt x="279" y="124"/>
                      <a:pt x="279" y="121"/>
                      <a:pt x="279" y="118"/>
                    </a:cubicBezTo>
                    <a:cubicBezTo>
                      <a:pt x="278" y="114"/>
                      <a:pt x="276" y="111"/>
                      <a:pt x="273" y="109"/>
                    </a:cubicBezTo>
                    <a:cubicBezTo>
                      <a:pt x="271" y="108"/>
                      <a:pt x="267" y="107"/>
                      <a:pt x="264" y="108"/>
                    </a:cubicBezTo>
                    <a:close/>
                    <a:moveTo>
                      <a:pt x="0" y="86"/>
                    </a:moveTo>
                    <a:cubicBezTo>
                      <a:pt x="443" y="0"/>
                      <a:pt x="443" y="0"/>
                      <a:pt x="443" y="0"/>
                    </a:cubicBezTo>
                    <a:cubicBezTo>
                      <a:pt x="428" y="257"/>
                      <a:pt x="428" y="257"/>
                      <a:pt x="428" y="257"/>
                    </a:cubicBezTo>
                    <a:cubicBezTo>
                      <a:pt x="0" y="364"/>
                      <a:pt x="0" y="364"/>
                      <a:pt x="0" y="36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vert="horz" wrap="square" lIns="128580" tIns="64290" rIns="128580" bIns="6429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37024" y="1337787"/>
            <a:ext cx="3086814" cy="4383794"/>
            <a:chOff x="4552594" y="1337787"/>
            <a:chExt cx="3086814" cy="4383794"/>
          </a:xfrm>
        </p:grpSpPr>
        <p:sp>
          <p:nvSpPr>
            <p:cNvPr id="16" name="Freeform: Shape 40"/>
            <p:cNvSpPr/>
            <p:nvPr/>
          </p:nvSpPr>
          <p:spPr bwMode="auto">
            <a:xfrm>
              <a:off x="4552594" y="1337787"/>
              <a:ext cx="3086814" cy="4383794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: Shape 41"/>
            <p:cNvSpPr/>
            <p:nvPr/>
          </p:nvSpPr>
          <p:spPr bwMode="auto">
            <a:xfrm>
              <a:off x="4571123" y="1352610"/>
              <a:ext cx="3053462" cy="4350442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8" name="Oval 42"/>
            <p:cNvSpPr/>
            <p:nvPr/>
          </p:nvSpPr>
          <p:spPr bwMode="auto">
            <a:xfrm>
              <a:off x="6068209" y="1515659"/>
              <a:ext cx="55586" cy="5558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9" name="Oval 43"/>
            <p:cNvSpPr/>
            <p:nvPr/>
          </p:nvSpPr>
          <p:spPr bwMode="auto">
            <a:xfrm>
              <a:off x="6068209" y="1511954"/>
              <a:ext cx="55586" cy="5558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0" name="Oval 44"/>
            <p:cNvSpPr/>
            <p:nvPr/>
          </p:nvSpPr>
          <p:spPr bwMode="auto">
            <a:xfrm>
              <a:off x="6079325" y="1523070"/>
              <a:ext cx="33352" cy="3335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1" name="Oval 45"/>
            <p:cNvSpPr/>
            <p:nvPr/>
          </p:nvSpPr>
          <p:spPr bwMode="auto">
            <a:xfrm>
              <a:off x="6086736" y="1530481"/>
              <a:ext cx="18529" cy="1852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2" name="Freeform: Shape 46"/>
            <p:cNvSpPr/>
            <p:nvPr/>
          </p:nvSpPr>
          <p:spPr bwMode="auto">
            <a:xfrm>
              <a:off x="6094148" y="1537893"/>
              <a:ext cx="3707" cy="370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Rectangle 47"/>
            <p:cNvSpPr/>
            <p:nvPr/>
          </p:nvSpPr>
          <p:spPr bwMode="auto">
            <a:xfrm>
              <a:off x="6008919" y="1530481"/>
              <a:ext cx="25941" cy="2594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4" name="Rectangle 48"/>
            <p:cNvSpPr/>
            <p:nvPr/>
          </p:nvSpPr>
          <p:spPr bwMode="auto">
            <a:xfrm>
              <a:off x="4737877" y="1704648"/>
              <a:ext cx="2719953" cy="3627840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5" name="Rectangle 49"/>
            <p:cNvSpPr/>
            <p:nvPr/>
          </p:nvSpPr>
          <p:spPr bwMode="auto">
            <a:xfrm>
              <a:off x="4752700" y="1719471"/>
              <a:ext cx="2690307" cy="35981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6" name="Oval 50"/>
            <p:cNvSpPr/>
            <p:nvPr/>
          </p:nvSpPr>
          <p:spPr bwMode="auto">
            <a:xfrm>
              <a:off x="5982978" y="5410306"/>
              <a:ext cx="229751" cy="23345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Freeform: Shape 51"/>
            <p:cNvSpPr/>
            <p:nvPr/>
          </p:nvSpPr>
          <p:spPr bwMode="auto">
            <a:xfrm>
              <a:off x="6038564" y="5465889"/>
              <a:ext cx="118581" cy="118581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8" name="Rectangle 1"/>
          <p:cNvSpPr/>
          <p:nvPr/>
        </p:nvSpPr>
        <p:spPr>
          <a:xfrm>
            <a:off x="4607484" y="1701347"/>
            <a:ext cx="2733062" cy="3657809"/>
          </a:xfrm>
          <a:prstGeom prst="rect">
            <a:avLst/>
          </a:prstGeom>
          <a:blipFill dpi="0"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41" name="PA_库_组合 40"/>
          <p:cNvGrpSpPr/>
          <p:nvPr>
            <p:custDataLst>
              <p:tags r:id="rId1"/>
            </p:custDataLst>
          </p:nvPr>
        </p:nvGrpSpPr>
        <p:grpSpPr>
          <a:xfrm>
            <a:off x="289113" y="1568194"/>
            <a:ext cx="3679890" cy="968167"/>
            <a:chOff x="280223" y="1568194"/>
            <a:chExt cx="3679890" cy="968167"/>
          </a:xfrm>
        </p:grpSpPr>
        <p:sp>
          <p:nvSpPr>
            <p:cNvPr id="4" name="Teardrop 3"/>
            <p:cNvSpPr/>
            <p:nvPr/>
          </p:nvSpPr>
          <p:spPr>
            <a:xfrm>
              <a:off x="3181085" y="1757333"/>
              <a:ext cx="779028" cy="779028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Freeform: Shape 26"/>
            <p:cNvSpPr>
              <a:spLocks noChangeAspect="1"/>
            </p:cNvSpPr>
            <p:nvPr/>
          </p:nvSpPr>
          <p:spPr bwMode="auto">
            <a:xfrm>
              <a:off x="3396581" y="1963547"/>
              <a:ext cx="361000" cy="361091"/>
            </a:xfrm>
            <a:custGeom>
              <a:avLst/>
              <a:gdLst>
                <a:gd name="T0" fmla="*/ 177 w 553"/>
                <a:gd name="T1" fmla="*/ 186 h 552"/>
                <a:gd name="T2" fmla="*/ 52 w 553"/>
                <a:gd name="T3" fmla="*/ 61 h 552"/>
                <a:gd name="T4" fmla="*/ 104 w 553"/>
                <a:gd name="T5" fmla="*/ 9 h 552"/>
                <a:gd name="T6" fmla="*/ 125 w 553"/>
                <a:gd name="T7" fmla="*/ 9 h 552"/>
                <a:gd name="T8" fmla="*/ 229 w 553"/>
                <a:gd name="T9" fmla="*/ 103 h 552"/>
                <a:gd name="T10" fmla="*/ 229 w 553"/>
                <a:gd name="T11" fmla="*/ 134 h 552"/>
                <a:gd name="T12" fmla="*/ 187 w 553"/>
                <a:gd name="T13" fmla="*/ 176 h 552"/>
                <a:gd name="T14" fmla="*/ 177 w 553"/>
                <a:gd name="T15" fmla="*/ 186 h 552"/>
                <a:gd name="T16" fmla="*/ 281 w 553"/>
                <a:gd name="T17" fmla="*/ 384 h 552"/>
                <a:gd name="T18" fmla="*/ 219 w 553"/>
                <a:gd name="T19" fmla="*/ 332 h 552"/>
                <a:gd name="T20" fmla="*/ 167 w 553"/>
                <a:gd name="T21" fmla="*/ 269 h 552"/>
                <a:gd name="T22" fmla="*/ 156 w 553"/>
                <a:gd name="T23" fmla="*/ 207 h 552"/>
                <a:gd name="T24" fmla="*/ 31 w 553"/>
                <a:gd name="T25" fmla="*/ 82 h 552"/>
                <a:gd name="T26" fmla="*/ 31 w 553"/>
                <a:gd name="T27" fmla="*/ 259 h 552"/>
                <a:gd name="T28" fmla="*/ 84 w 553"/>
                <a:gd name="T29" fmla="*/ 332 h 552"/>
                <a:gd name="T30" fmla="*/ 146 w 553"/>
                <a:gd name="T31" fmla="*/ 405 h 552"/>
                <a:gd name="T32" fmla="*/ 219 w 553"/>
                <a:gd name="T33" fmla="*/ 467 h 552"/>
                <a:gd name="T34" fmla="*/ 292 w 553"/>
                <a:gd name="T35" fmla="*/ 519 h 552"/>
                <a:gd name="T36" fmla="*/ 469 w 553"/>
                <a:gd name="T37" fmla="*/ 530 h 552"/>
                <a:gd name="T38" fmla="*/ 344 w 553"/>
                <a:gd name="T39" fmla="*/ 394 h 552"/>
                <a:gd name="T40" fmla="*/ 281 w 553"/>
                <a:gd name="T41" fmla="*/ 384 h 552"/>
                <a:gd name="T42" fmla="*/ 542 w 553"/>
                <a:gd name="T43" fmla="*/ 426 h 552"/>
                <a:gd name="T44" fmla="*/ 448 w 553"/>
                <a:gd name="T45" fmla="*/ 321 h 552"/>
                <a:gd name="T46" fmla="*/ 417 w 553"/>
                <a:gd name="T47" fmla="*/ 321 h 552"/>
                <a:gd name="T48" fmla="*/ 396 w 553"/>
                <a:gd name="T49" fmla="*/ 353 h 552"/>
                <a:gd name="T50" fmla="*/ 375 w 553"/>
                <a:gd name="T51" fmla="*/ 363 h 552"/>
                <a:gd name="T52" fmla="*/ 364 w 553"/>
                <a:gd name="T53" fmla="*/ 374 h 552"/>
                <a:gd name="T54" fmla="*/ 500 w 553"/>
                <a:gd name="T55" fmla="*/ 499 h 552"/>
                <a:gd name="T56" fmla="*/ 542 w 553"/>
                <a:gd name="T57" fmla="*/ 446 h 552"/>
                <a:gd name="T58" fmla="*/ 542 w 553"/>
                <a:gd name="T59" fmla="*/ 426 h 552"/>
                <a:gd name="T60" fmla="*/ 542 w 553"/>
                <a:gd name="T61" fmla="*/ 426 h 552"/>
                <a:gd name="T62" fmla="*/ 542 w 553"/>
                <a:gd name="T63" fmla="*/ 426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53" h="552">
                  <a:moveTo>
                    <a:pt x="177" y="186"/>
                  </a:moveTo>
                  <a:cubicBezTo>
                    <a:pt x="52" y="61"/>
                    <a:pt x="52" y="61"/>
                    <a:pt x="52" y="61"/>
                  </a:cubicBezTo>
                  <a:cubicBezTo>
                    <a:pt x="73" y="40"/>
                    <a:pt x="84" y="19"/>
                    <a:pt x="104" y="9"/>
                  </a:cubicBezTo>
                  <a:cubicBezTo>
                    <a:pt x="104" y="0"/>
                    <a:pt x="125" y="0"/>
                    <a:pt x="125" y="9"/>
                  </a:cubicBezTo>
                  <a:cubicBezTo>
                    <a:pt x="229" y="103"/>
                    <a:pt x="229" y="103"/>
                    <a:pt x="229" y="103"/>
                  </a:cubicBezTo>
                  <a:cubicBezTo>
                    <a:pt x="229" y="113"/>
                    <a:pt x="229" y="124"/>
                    <a:pt x="229" y="134"/>
                  </a:cubicBezTo>
                  <a:cubicBezTo>
                    <a:pt x="187" y="176"/>
                    <a:pt x="187" y="176"/>
                    <a:pt x="187" y="176"/>
                  </a:cubicBezTo>
                  <a:cubicBezTo>
                    <a:pt x="177" y="176"/>
                    <a:pt x="177" y="176"/>
                    <a:pt x="177" y="186"/>
                  </a:cubicBezTo>
                  <a:close/>
                  <a:moveTo>
                    <a:pt x="281" y="384"/>
                  </a:moveTo>
                  <a:cubicBezTo>
                    <a:pt x="260" y="374"/>
                    <a:pt x="239" y="353"/>
                    <a:pt x="219" y="332"/>
                  </a:cubicBezTo>
                  <a:cubicBezTo>
                    <a:pt x="198" y="311"/>
                    <a:pt x="187" y="290"/>
                    <a:pt x="167" y="269"/>
                  </a:cubicBezTo>
                  <a:cubicBezTo>
                    <a:pt x="146" y="259"/>
                    <a:pt x="146" y="228"/>
                    <a:pt x="156" y="207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0" y="113"/>
                    <a:pt x="0" y="186"/>
                    <a:pt x="31" y="259"/>
                  </a:cubicBezTo>
                  <a:cubicBezTo>
                    <a:pt x="52" y="280"/>
                    <a:pt x="63" y="311"/>
                    <a:pt x="84" y="332"/>
                  </a:cubicBezTo>
                  <a:cubicBezTo>
                    <a:pt x="104" y="363"/>
                    <a:pt x="125" y="384"/>
                    <a:pt x="146" y="405"/>
                  </a:cubicBezTo>
                  <a:cubicBezTo>
                    <a:pt x="167" y="426"/>
                    <a:pt x="187" y="446"/>
                    <a:pt x="219" y="467"/>
                  </a:cubicBezTo>
                  <a:cubicBezTo>
                    <a:pt x="239" y="488"/>
                    <a:pt x="271" y="509"/>
                    <a:pt x="292" y="519"/>
                  </a:cubicBezTo>
                  <a:cubicBezTo>
                    <a:pt x="364" y="551"/>
                    <a:pt x="437" y="551"/>
                    <a:pt x="469" y="530"/>
                  </a:cubicBezTo>
                  <a:cubicBezTo>
                    <a:pt x="344" y="394"/>
                    <a:pt x="344" y="394"/>
                    <a:pt x="344" y="394"/>
                  </a:cubicBezTo>
                  <a:cubicBezTo>
                    <a:pt x="323" y="405"/>
                    <a:pt x="292" y="405"/>
                    <a:pt x="281" y="384"/>
                  </a:cubicBezTo>
                  <a:close/>
                  <a:moveTo>
                    <a:pt x="542" y="426"/>
                  </a:moveTo>
                  <a:cubicBezTo>
                    <a:pt x="448" y="321"/>
                    <a:pt x="448" y="321"/>
                    <a:pt x="448" y="321"/>
                  </a:cubicBezTo>
                  <a:cubicBezTo>
                    <a:pt x="437" y="321"/>
                    <a:pt x="427" y="321"/>
                    <a:pt x="417" y="321"/>
                  </a:cubicBezTo>
                  <a:cubicBezTo>
                    <a:pt x="396" y="353"/>
                    <a:pt x="396" y="353"/>
                    <a:pt x="396" y="353"/>
                  </a:cubicBezTo>
                  <a:cubicBezTo>
                    <a:pt x="375" y="363"/>
                    <a:pt x="375" y="363"/>
                    <a:pt x="375" y="363"/>
                  </a:cubicBezTo>
                  <a:cubicBezTo>
                    <a:pt x="375" y="374"/>
                    <a:pt x="375" y="374"/>
                    <a:pt x="364" y="374"/>
                  </a:cubicBezTo>
                  <a:cubicBezTo>
                    <a:pt x="500" y="499"/>
                    <a:pt x="500" y="499"/>
                    <a:pt x="500" y="499"/>
                  </a:cubicBezTo>
                  <a:cubicBezTo>
                    <a:pt x="510" y="488"/>
                    <a:pt x="531" y="467"/>
                    <a:pt x="542" y="446"/>
                  </a:cubicBezTo>
                  <a:cubicBezTo>
                    <a:pt x="552" y="446"/>
                    <a:pt x="552" y="436"/>
                    <a:pt x="542" y="426"/>
                  </a:cubicBezTo>
                  <a:close/>
                  <a:moveTo>
                    <a:pt x="542" y="426"/>
                  </a:moveTo>
                  <a:lnTo>
                    <a:pt x="542" y="4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9" name="TextBox 53"/>
            <p:cNvSpPr txBox="1"/>
            <p:nvPr/>
          </p:nvSpPr>
          <p:spPr>
            <a:xfrm>
              <a:off x="1702307" y="1568194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①用户登录</a:t>
              </a:r>
            </a:p>
          </p:txBody>
        </p:sp>
        <p:sp>
          <p:nvSpPr>
            <p:cNvPr id="30" name="TextBox 54"/>
            <p:cNvSpPr txBox="1"/>
            <p:nvPr/>
          </p:nvSpPr>
          <p:spPr>
            <a:xfrm>
              <a:off x="280223" y="1906649"/>
              <a:ext cx="2837815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用户在系统登录界面输入账号和密码进行登录，根据身份权限的不同，可以进入到不同的系统功能界面，使用指定的系统功能。</a:t>
              </a:r>
            </a:p>
          </p:txBody>
        </p:sp>
      </p:grpSp>
      <p:grpSp>
        <p:nvGrpSpPr>
          <p:cNvPr id="42" name="PA_库_组合 41"/>
          <p:cNvGrpSpPr/>
          <p:nvPr>
            <p:custDataLst>
              <p:tags r:id="rId2"/>
            </p:custDataLst>
          </p:nvPr>
        </p:nvGrpSpPr>
        <p:grpSpPr>
          <a:xfrm>
            <a:off x="289113" y="3005817"/>
            <a:ext cx="3679890" cy="953286"/>
            <a:chOff x="280223" y="3005817"/>
            <a:chExt cx="3679890" cy="953286"/>
          </a:xfrm>
        </p:grpSpPr>
        <p:sp>
          <p:nvSpPr>
            <p:cNvPr id="5" name="Teardrop 4"/>
            <p:cNvSpPr/>
            <p:nvPr/>
          </p:nvSpPr>
          <p:spPr>
            <a:xfrm>
              <a:off x="3181085" y="3180075"/>
              <a:ext cx="779028" cy="779028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Freeform: Shape 24"/>
            <p:cNvSpPr>
              <a:spLocks noChangeAspect="1"/>
            </p:cNvSpPr>
            <p:nvPr/>
          </p:nvSpPr>
          <p:spPr bwMode="auto">
            <a:xfrm>
              <a:off x="3386241" y="3375178"/>
              <a:ext cx="381681" cy="3833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92" y="0"/>
                  </a:moveTo>
                  <a:cubicBezTo>
                    <a:pt x="12101" y="0"/>
                    <a:pt x="13398" y="296"/>
                    <a:pt x="14685" y="897"/>
                  </a:cubicBezTo>
                  <a:cubicBezTo>
                    <a:pt x="15972" y="1496"/>
                    <a:pt x="17128" y="2309"/>
                    <a:pt x="18152" y="3337"/>
                  </a:cubicBezTo>
                  <a:cubicBezTo>
                    <a:pt x="19173" y="4365"/>
                    <a:pt x="20002" y="5565"/>
                    <a:pt x="20642" y="6941"/>
                  </a:cubicBezTo>
                  <a:cubicBezTo>
                    <a:pt x="21277" y="8313"/>
                    <a:pt x="21599" y="9784"/>
                    <a:pt x="21599" y="11354"/>
                  </a:cubicBezTo>
                  <a:cubicBezTo>
                    <a:pt x="21599" y="12995"/>
                    <a:pt x="21305" y="14571"/>
                    <a:pt x="20722" y="16085"/>
                  </a:cubicBezTo>
                  <a:lnTo>
                    <a:pt x="20416" y="16895"/>
                  </a:lnTo>
                  <a:lnTo>
                    <a:pt x="18455" y="17245"/>
                  </a:lnTo>
                  <a:cubicBezTo>
                    <a:pt x="18253" y="18183"/>
                    <a:pt x="17836" y="18965"/>
                    <a:pt x="17210" y="19589"/>
                  </a:cubicBezTo>
                  <a:cubicBezTo>
                    <a:pt x="16584" y="20207"/>
                    <a:pt x="15843" y="20521"/>
                    <a:pt x="14996" y="20521"/>
                  </a:cubicBezTo>
                  <a:lnTo>
                    <a:pt x="14996" y="21074"/>
                  </a:lnTo>
                  <a:cubicBezTo>
                    <a:pt x="14996" y="21218"/>
                    <a:pt x="14953" y="21343"/>
                    <a:pt x="14862" y="21447"/>
                  </a:cubicBezTo>
                  <a:cubicBezTo>
                    <a:pt x="14770" y="21549"/>
                    <a:pt x="14664" y="21599"/>
                    <a:pt x="14534" y="21599"/>
                  </a:cubicBezTo>
                  <a:lnTo>
                    <a:pt x="13633" y="21599"/>
                  </a:lnTo>
                  <a:cubicBezTo>
                    <a:pt x="13513" y="21599"/>
                    <a:pt x="13407" y="21549"/>
                    <a:pt x="13322" y="21447"/>
                  </a:cubicBezTo>
                  <a:cubicBezTo>
                    <a:pt x="13238" y="21343"/>
                    <a:pt x="13193" y="21218"/>
                    <a:pt x="13193" y="21074"/>
                  </a:cubicBezTo>
                  <a:lnTo>
                    <a:pt x="13193" y="11354"/>
                  </a:lnTo>
                  <a:cubicBezTo>
                    <a:pt x="13193" y="11210"/>
                    <a:pt x="13238" y="11081"/>
                    <a:pt x="13322" y="10970"/>
                  </a:cubicBezTo>
                  <a:cubicBezTo>
                    <a:pt x="13407" y="10857"/>
                    <a:pt x="13513" y="10798"/>
                    <a:pt x="13633" y="10798"/>
                  </a:cubicBezTo>
                  <a:lnTo>
                    <a:pt x="14534" y="10798"/>
                  </a:lnTo>
                  <a:cubicBezTo>
                    <a:pt x="14654" y="10798"/>
                    <a:pt x="14763" y="10857"/>
                    <a:pt x="14857" y="10970"/>
                  </a:cubicBezTo>
                  <a:cubicBezTo>
                    <a:pt x="14949" y="11081"/>
                    <a:pt x="14996" y="11210"/>
                    <a:pt x="14996" y="11354"/>
                  </a:cubicBezTo>
                  <a:lnTo>
                    <a:pt x="14996" y="11880"/>
                  </a:lnTo>
                  <a:cubicBezTo>
                    <a:pt x="15655" y="11880"/>
                    <a:pt x="16262" y="12077"/>
                    <a:pt x="16810" y="12476"/>
                  </a:cubicBezTo>
                  <a:cubicBezTo>
                    <a:pt x="17359" y="12874"/>
                    <a:pt x="17787" y="13396"/>
                    <a:pt x="18095" y="14046"/>
                  </a:cubicBezTo>
                  <a:lnTo>
                    <a:pt x="18533" y="13947"/>
                  </a:lnTo>
                  <a:cubicBezTo>
                    <a:pt x="18782" y="13136"/>
                    <a:pt x="18900" y="12272"/>
                    <a:pt x="18893" y="11354"/>
                  </a:cubicBezTo>
                  <a:cubicBezTo>
                    <a:pt x="18893" y="10228"/>
                    <a:pt x="18648" y="9177"/>
                    <a:pt x="18156" y="8194"/>
                  </a:cubicBezTo>
                  <a:cubicBezTo>
                    <a:pt x="17665" y="7220"/>
                    <a:pt x="17024" y="6362"/>
                    <a:pt x="16238" y="5622"/>
                  </a:cubicBezTo>
                  <a:cubicBezTo>
                    <a:pt x="15455" y="4882"/>
                    <a:pt x="14584" y="4300"/>
                    <a:pt x="13621" y="3877"/>
                  </a:cubicBezTo>
                  <a:cubicBezTo>
                    <a:pt x="12659" y="3456"/>
                    <a:pt x="11717" y="3241"/>
                    <a:pt x="10792" y="3241"/>
                  </a:cubicBezTo>
                  <a:cubicBezTo>
                    <a:pt x="9868" y="3241"/>
                    <a:pt x="8929" y="3456"/>
                    <a:pt x="7971" y="3877"/>
                  </a:cubicBezTo>
                  <a:cubicBezTo>
                    <a:pt x="7015" y="4300"/>
                    <a:pt x="6140" y="4879"/>
                    <a:pt x="5358" y="5608"/>
                  </a:cubicBezTo>
                  <a:cubicBezTo>
                    <a:pt x="4572" y="6336"/>
                    <a:pt x="3934" y="7198"/>
                    <a:pt x="3443" y="8183"/>
                  </a:cubicBezTo>
                  <a:cubicBezTo>
                    <a:pt x="2951" y="9171"/>
                    <a:pt x="2704" y="10219"/>
                    <a:pt x="2704" y="11329"/>
                  </a:cubicBezTo>
                  <a:cubicBezTo>
                    <a:pt x="2704" y="12267"/>
                    <a:pt x="2824" y="13136"/>
                    <a:pt x="3066" y="13947"/>
                  </a:cubicBezTo>
                  <a:lnTo>
                    <a:pt x="3504" y="14046"/>
                  </a:lnTo>
                  <a:cubicBezTo>
                    <a:pt x="3812" y="13396"/>
                    <a:pt x="4240" y="12874"/>
                    <a:pt x="4789" y="12476"/>
                  </a:cubicBezTo>
                  <a:cubicBezTo>
                    <a:pt x="5337" y="12077"/>
                    <a:pt x="5942" y="11880"/>
                    <a:pt x="6603" y="11880"/>
                  </a:cubicBezTo>
                  <a:lnTo>
                    <a:pt x="6603" y="11354"/>
                  </a:lnTo>
                  <a:cubicBezTo>
                    <a:pt x="6603" y="11210"/>
                    <a:pt x="6646" y="11081"/>
                    <a:pt x="6737" y="10970"/>
                  </a:cubicBezTo>
                  <a:cubicBezTo>
                    <a:pt x="6827" y="10857"/>
                    <a:pt x="6935" y="10798"/>
                    <a:pt x="7065" y="10798"/>
                  </a:cubicBezTo>
                  <a:lnTo>
                    <a:pt x="7966" y="10798"/>
                  </a:lnTo>
                  <a:cubicBezTo>
                    <a:pt x="8086" y="10798"/>
                    <a:pt x="8187" y="10857"/>
                    <a:pt x="8270" y="10970"/>
                  </a:cubicBezTo>
                  <a:cubicBezTo>
                    <a:pt x="8352" y="11081"/>
                    <a:pt x="8392" y="11210"/>
                    <a:pt x="8392" y="11354"/>
                  </a:cubicBezTo>
                  <a:lnTo>
                    <a:pt x="8392" y="21074"/>
                  </a:lnTo>
                  <a:cubicBezTo>
                    <a:pt x="8392" y="21218"/>
                    <a:pt x="8352" y="21343"/>
                    <a:pt x="8270" y="21447"/>
                  </a:cubicBezTo>
                  <a:cubicBezTo>
                    <a:pt x="8187" y="21549"/>
                    <a:pt x="8086" y="21599"/>
                    <a:pt x="7966" y="21599"/>
                  </a:cubicBezTo>
                  <a:lnTo>
                    <a:pt x="7065" y="21599"/>
                  </a:lnTo>
                  <a:cubicBezTo>
                    <a:pt x="6945" y="21599"/>
                    <a:pt x="6836" y="21549"/>
                    <a:pt x="6742" y="21447"/>
                  </a:cubicBezTo>
                  <a:cubicBezTo>
                    <a:pt x="6650" y="21343"/>
                    <a:pt x="6603" y="21218"/>
                    <a:pt x="6603" y="21074"/>
                  </a:cubicBezTo>
                  <a:lnTo>
                    <a:pt x="6603" y="20521"/>
                  </a:lnTo>
                  <a:cubicBezTo>
                    <a:pt x="6189" y="20521"/>
                    <a:pt x="5789" y="20436"/>
                    <a:pt x="5403" y="20270"/>
                  </a:cubicBezTo>
                  <a:cubicBezTo>
                    <a:pt x="5015" y="20103"/>
                    <a:pt x="4671" y="19877"/>
                    <a:pt x="4370" y="19589"/>
                  </a:cubicBezTo>
                  <a:cubicBezTo>
                    <a:pt x="4073" y="19298"/>
                    <a:pt x="3814" y="18956"/>
                    <a:pt x="3598" y="18558"/>
                  </a:cubicBezTo>
                  <a:cubicBezTo>
                    <a:pt x="3388" y="18163"/>
                    <a:pt x="3233" y="17725"/>
                    <a:pt x="3144" y="17245"/>
                  </a:cubicBezTo>
                  <a:lnTo>
                    <a:pt x="1172" y="16895"/>
                  </a:lnTo>
                  <a:lnTo>
                    <a:pt x="877" y="16085"/>
                  </a:lnTo>
                  <a:cubicBezTo>
                    <a:pt x="294" y="14571"/>
                    <a:pt x="0" y="12987"/>
                    <a:pt x="0" y="11326"/>
                  </a:cubicBezTo>
                  <a:cubicBezTo>
                    <a:pt x="0" y="9776"/>
                    <a:pt x="320" y="8310"/>
                    <a:pt x="957" y="6938"/>
                  </a:cubicBezTo>
                  <a:cubicBezTo>
                    <a:pt x="1595" y="5563"/>
                    <a:pt x="2426" y="4363"/>
                    <a:pt x="3447" y="3335"/>
                  </a:cubicBezTo>
                  <a:cubicBezTo>
                    <a:pt x="4469" y="2307"/>
                    <a:pt x="5622" y="1493"/>
                    <a:pt x="6909" y="895"/>
                  </a:cubicBezTo>
                  <a:cubicBezTo>
                    <a:pt x="8192" y="296"/>
                    <a:pt x="9486" y="0"/>
                    <a:pt x="1079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1" name="TextBox 56"/>
            <p:cNvSpPr txBox="1"/>
            <p:nvPr/>
          </p:nvSpPr>
          <p:spPr>
            <a:xfrm>
              <a:off x="1702307" y="3005817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②挂号</a:t>
              </a:r>
            </a:p>
          </p:txBody>
        </p:sp>
        <p:sp>
          <p:nvSpPr>
            <p:cNvPr id="32" name="TextBox 57"/>
            <p:cNvSpPr txBox="1"/>
            <p:nvPr/>
          </p:nvSpPr>
          <p:spPr>
            <a:xfrm>
              <a:off x="280223" y="3344272"/>
              <a:ext cx="2837815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财务人员功能。填写患者的个人基本信息和挂号信息，点击挂号按钮进行挂号。</a:t>
              </a:r>
            </a:p>
          </p:txBody>
        </p:sp>
      </p:grpSp>
      <p:grpSp>
        <p:nvGrpSpPr>
          <p:cNvPr id="43" name="PA_库_组合 42"/>
          <p:cNvGrpSpPr/>
          <p:nvPr>
            <p:custDataLst>
              <p:tags r:id="rId3"/>
            </p:custDataLst>
          </p:nvPr>
        </p:nvGrpSpPr>
        <p:grpSpPr>
          <a:xfrm>
            <a:off x="289113" y="4449057"/>
            <a:ext cx="3679890" cy="932789"/>
            <a:chOff x="280223" y="4449057"/>
            <a:chExt cx="3679890" cy="932789"/>
          </a:xfrm>
        </p:grpSpPr>
        <p:sp>
          <p:nvSpPr>
            <p:cNvPr id="6" name="Teardrop 5"/>
            <p:cNvSpPr/>
            <p:nvPr/>
          </p:nvSpPr>
          <p:spPr>
            <a:xfrm>
              <a:off x="3181085" y="4602818"/>
              <a:ext cx="779028" cy="779028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: Shape 25"/>
            <p:cNvSpPr>
              <a:spLocks noChangeAspect="1"/>
            </p:cNvSpPr>
            <p:nvPr/>
          </p:nvSpPr>
          <p:spPr bwMode="auto">
            <a:xfrm>
              <a:off x="3418907" y="4799037"/>
              <a:ext cx="318402" cy="381080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3" name="TextBox 59"/>
            <p:cNvSpPr txBox="1"/>
            <p:nvPr/>
          </p:nvSpPr>
          <p:spPr>
            <a:xfrm>
              <a:off x="1702307" y="4449057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③退号</a:t>
              </a:r>
            </a:p>
          </p:txBody>
        </p:sp>
        <p:sp>
          <p:nvSpPr>
            <p:cNvPr id="34" name="TextBox 60"/>
            <p:cNvSpPr txBox="1"/>
            <p:nvPr/>
          </p:nvSpPr>
          <p:spPr>
            <a:xfrm>
              <a:off x="280223" y="4787512"/>
              <a:ext cx="2837815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财务人员功能。输入患者病历号查询患者信息，选择表格中显示出的对应的挂号信息进行退号操作。已经看诊的不能退号，已经退号的不能进行看诊等后续操作。</a:t>
              </a:r>
            </a:p>
          </p:txBody>
        </p:sp>
      </p:grpSp>
      <p:grpSp>
        <p:nvGrpSpPr>
          <p:cNvPr id="46" name="PA_库_组合 45"/>
          <p:cNvGrpSpPr/>
          <p:nvPr>
            <p:custDataLst>
              <p:tags r:id="rId4"/>
            </p:custDataLst>
          </p:nvPr>
        </p:nvGrpSpPr>
        <p:grpSpPr>
          <a:xfrm>
            <a:off x="7947695" y="1011928"/>
            <a:ext cx="4047490" cy="973253"/>
            <a:chOff x="8241065" y="1563108"/>
            <a:chExt cx="4047490" cy="973253"/>
          </a:xfrm>
        </p:grpSpPr>
        <p:sp>
          <p:nvSpPr>
            <p:cNvPr id="7" name="Teardrop 6"/>
            <p:cNvSpPr/>
            <p:nvPr/>
          </p:nvSpPr>
          <p:spPr>
            <a:xfrm rot="10800000">
              <a:off x="8241065" y="1757333"/>
              <a:ext cx="779028" cy="779028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Freeform: Shape 11"/>
            <p:cNvSpPr>
              <a:spLocks noChangeAspect="1"/>
            </p:cNvSpPr>
            <p:nvPr/>
          </p:nvSpPr>
          <p:spPr bwMode="auto">
            <a:xfrm>
              <a:off x="8463321" y="1990532"/>
              <a:ext cx="377798" cy="334106"/>
            </a:xfrm>
            <a:custGeom>
              <a:avLst/>
              <a:gdLst>
                <a:gd name="connsiteX0" fmla="*/ 358785 w 512434"/>
                <a:gd name="connsiteY0" fmla="*/ 409158 h 453171"/>
                <a:gd name="connsiteX1" fmla="*/ 345300 w 512434"/>
                <a:gd name="connsiteY1" fmla="*/ 425866 h 453171"/>
                <a:gd name="connsiteX2" fmla="*/ 358785 w 512434"/>
                <a:gd name="connsiteY2" fmla="*/ 439722 h 453171"/>
                <a:gd name="connsiteX3" fmla="*/ 372270 w 512434"/>
                <a:gd name="connsiteY3" fmla="*/ 425866 h 453171"/>
                <a:gd name="connsiteX4" fmla="*/ 358785 w 512434"/>
                <a:gd name="connsiteY4" fmla="*/ 409158 h 453171"/>
                <a:gd name="connsiteX5" fmla="*/ 151153 w 512434"/>
                <a:gd name="connsiteY5" fmla="*/ 300585 h 453171"/>
                <a:gd name="connsiteX6" fmla="*/ 195731 w 512434"/>
                <a:gd name="connsiteY6" fmla="*/ 300585 h 453171"/>
                <a:gd name="connsiteX7" fmla="*/ 195731 w 512434"/>
                <a:gd name="connsiteY7" fmla="*/ 345175 h 453171"/>
                <a:gd name="connsiteX8" fmla="*/ 151153 w 512434"/>
                <a:gd name="connsiteY8" fmla="*/ 345175 h 453171"/>
                <a:gd name="connsiteX9" fmla="*/ 71978 w 512434"/>
                <a:gd name="connsiteY9" fmla="*/ 300585 h 453171"/>
                <a:gd name="connsiteX10" fmla="*/ 120152 w 512434"/>
                <a:gd name="connsiteY10" fmla="*/ 300585 h 453171"/>
                <a:gd name="connsiteX11" fmla="*/ 120152 w 512434"/>
                <a:gd name="connsiteY11" fmla="*/ 345175 h 453171"/>
                <a:gd name="connsiteX12" fmla="*/ 71978 w 512434"/>
                <a:gd name="connsiteY12" fmla="*/ 345175 h 453171"/>
                <a:gd name="connsiteX13" fmla="*/ 481786 w 512434"/>
                <a:gd name="connsiteY13" fmla="*/ 286492 h 453171"/>
                <a:gd name="connsiteX14" fmla="*/ 468300 w 512434"/>
                <a:gd name="connsiteY14" fmla="*/ 299940 h 453171"/>
                <a:gd name="connsiteX15" fmla="*/ 481786 w 512434"/>
                <a:gd name="connsiteY15" fmla="*/ 313389 h 453171"/>
                <a:gd name="connsiteX16" fmla="*/ 498948 w 512434"/>
                <a:gd name="connsiteY16" fmla="*/ 299940 h 453171"/>
                <a:gd name="connsiteX17" fmla="*/ 481786 w 512434"/>
                <a:gd name="connsiteY17" fmla="*/ 286492 h 453171"/>
                <a:gd name="connsiteX18" fmla="*/ 235785 w 512434"/>
                <a:gd name="connsiteY18" fmla="*/ 286492 h 453171"/>
                <a:gd name="connsiteX19" fmla="*/ 222300 w 512434"/>
                <a:gd name="connsiteY19" fmla="*/ 299940 h 453171"/>
                <a:gd name="connsiteX20" fmla="*/ 235785 w 512434"/>
                <a:gd name="connsiteY20" fmla="*/ 313389 h 453171"/>
                <a:gd name="connsiteX21" fmla="*/ 249270 w 512434"/>
                <a:gd name="connsiteY21" fmla="*/ 299940 h 453171"/>
                <a:gd name="connsiteX22" fmla="*/ 235785 w 512434"/>
                <a:gd name="connsiteY22" fmla="*/ 286492 h 453171"/>
                <a:gd name="connsiteX23" fmla="*/ 151153 w 512434"/>
                <a:gd name="connsiteY23" fmla="*/ 228588 h 453171"/>
                <a:gd name="connsiteX24" fmla="*/ 195731 w 512434"/>
                <a:gd name="connsiteY24" fmla="*/ 228588 h 453171"/>
                <a:gd name="connsiteX25" fmla="*/ 195731 w 512434"/>
                <a:gd name="connsiteY25" fmla="*/ 273178 h 453171"/>
                <a:gd name="connsiteX26" fmla="*/ 151153 w 512434"/>
                <a:gd name="connsiteY26" fmla="*/ 273178 h 453171"/>
                <a:gd name="connsiteX27" fmla="*/ 71978 w 512434"/>
                <a:gd name="connsiteY27" fmla="*/ 228588 h 453171"/>
                <a:gd name="connsiteX28" fmla="*/ 120152 w 512434"/>
                <a:gd name="connsiteY28" fmla="*/ 228588 h 453171"/>
                <a:gd name="connsiteX29" fmla="*/ 120152 w 512434"/>
                <a:gd name="connsiteY29" fmla="*/ 273178 h 453171"/>
                <a:gd name="connsiteX30" fmla="*/ 71978 w 512434"/>
                <a:gd name="connsiteY30" fmla="*/ 273178 h 453171"/>
                <a:gd name="connsiteX31" fmla="*/ 427028 w 512434"/>
                <a:gd name="connsiteY31" fmla="*/ 221695 h 453171"/>
                <a:gd name="connsiteX32" fmla="*/ 372270 w 512434"/>
                <a:gd name="connsiteY32" fmla="*/ 275896 h 453171"/>
                <a:gd name="connsiteX33" fmla="*/ 358785 w 512434"/>
                <a:gd name="connsiteY33" fmla="*/ 272636 h 453171"/>
                <a:gd name="connsiteX34" fmla="*/ 341622 w 512434"/>
                <a:gd name="connsiteY34" fmla="*/ 279564 h 453171"/>
                <a:gd name="connsiteX35" fmla="*/ 283596 w 512434"/>
                <a:gd name="connsiteY35" fmla="*/ 238404 h 453171"/>
                <a:gd name="connsiteX36" fmla="*/ 266433 w 512434"/>
                <a:gd name="connsiteY36" fmla="*/ 238404 h 453171"/>
                <a:gd name="connsiteX37" fmla="*/ 270111 w 512434"/>
                <a:gd name="connsiteY37" fmla="*/ 255520 h 453171"/>
                <a:gd name="connsiteX38" fmla="*/ 331406 w 512434"/>
                <a:gd name="connsiteY38" fmla="*/ 303200 h 453171"/>
                <a:gd name="connsiteX39" fmla="*/ 358785 w 512434"/>
                <a:gd name="connsiteY39" fmla="*/ 327245 h 453171"/>
                <a:gd name="connsiteX40" fmla="*/ 386164 w 512434"/>
                <a:gd name="connsiteY40" fmla="*/ 299940 h 453171"/>
                <a:gd name="connsiteX41" fmla="*/ 386164 w 512434"/>
                <a:gd name="connsiteY41" fmla="*/ 296680 h 453171"/>
                <a:gd name="connsiteX42" fmla="*/ 444191 w 512434"/>
                <a:gd name="connsiteY42" fmla="*/ 238404 h 453171"/>
                <a:gd name="connsiteX43" fmla="*/ 444191 w 512434"/>
                <a:gd name="connsiteY43" fmla="*/ 221695 h 453171"/>
                <a:gd name="connsiteX44" fmla="*/ 427028 w 512434"/>
                <a:gd name="connsiteY44" fmla="*/ 221695 h 453171"/>
                <a:gd name="connsiteX45" fmla="*/ 358785 w 512434"/>
                <a:gd name="connsiteY45" fmla="*/ 163826 h 453171"/>
                <a:gd name="connsiteX46" fmla="*/ 345300 w 512434"/>
                <a:gd name="connsiteY46" fmla="*/ 177274 h 453171"/>
                <a:gd name="connsiteX47" fmla="*/ 358785 w 512434"/>
                <a:gd name="connsiteY47" fmla="*/ 190723 h 453171"/>
                <a:gd name="connsiteX48" fmla="*/ 372270 w 512434"/>
                <a:gd name="connsiteY48" fmla="*/ 177274 h 453171"/>
                <a:gd name="connsiteX49" fmla="*/ 358785 w 512434"/>
                <a:gd name="connsiteY49" fmla="*/ 163826 h 453171"/>
                <a:gd name="connsiteX50" fmla="*/ 151153 w 512434"/>
                <a:gd name="connsiteY50" fmla="*/ 156592 h 453171"/>
                <a:gd name="connsiteX51" fmla="*/ 195731 w 512434"/>
                <a:gd name="connsiteY51" fmla="*/ 156592 h 453171"/>
                <a:gd name="connsiteX52" fmla="*/ 195731 w 512434"/>
                <a:gd name="connsiteY52" fmla="*/ 201182 h 453171"/>
                <a:gd name="connsiteX53" fmla="*/ 151153 w 512434"/>
                <a:gd name="connsiteY53" fmla="*/ 201182 h 453171"/>
                <a:gd name="connsiteX54" fmla="*/ 37595 w 512434"/>
                <a:gd name="connsiteY54" fmla="*/ 102289 h 453171"/>
                <a:gd name="connsiteX55" fmla="*/ 37595 w 512434"/>
                <a:gd name="connsiteY55" fmla="*/ 374925 h 453171"/>
                <a:gd name="connsiteX56" fmla="*/ 228838 w 512434"/>
                <a:gd name="connsiteY56" fmla="*/ 374925 h 453171"/>
                <a:gd name="connsiteX57" fmla="*/ 208406 w 512434"/>
                <a:gd name="connsiteY57" fmla="*/ 299940 h 453171"/>
                <a:gd name="connsiteX58" fmla="*/ 246001 w 512434"/>
                <a:gd name="connsiteY58" fmla="*/ 201318 h 453171"/>
                <a:gd name="connsiteX59" fmla="*/ 225569 w 512434"/>
                <a:gd name="connsiteY59" fmla="*/ 201318 h 453171"/>
                <a:gd name="connsiteX60" fmla="*/ 225569 w 512434"/>
                <a:gd name="connsiteY60" fmla="*/ 156898 h 453171"/>
                <a:gd name="connsiteX61" fmla="*/ 270111 w 512434"/>
                <a:gd name="connsiteY61" fmla="*/ 156898 h 453171"/>
                <a:gd name="connsiteX62" fmla="*/ 270111 w 512434"/>
                <a:gd name="connsiteY62" fmla="*/ 177274 h 453171"/>
                <a:gd name="connsiteX63" fmla="*/ 358785 w 512434"/>
                <a:gd name="connsiteY63" fmla="*/ 149970 h 453171"/>
                <a:gd name="connsiteX64" fmla="*/ 382895 w 512434"/>
                <a:gd name="connsiteY64" fmla="*/ 149970 h 453171"/>
                <a:gd name="connsiteX65" fmla="*/ 382895 w 512434"/>
                <a:gd name="connsiteY65" fmla="*/ 102289 h 453171"/>
                <a:gd name="connsiteX66" fmla="*/ 37595 w 512434"/>
                <a:gd name="connsiteY66" fmla="*/ 102289 h 453171"/>
                <a:gd name="connsiteX67" fmla="*/ 136894 w 512434"/>
                <a:gd name="connsiteY67" fmla="*/ 30564 h 453171"/>
                <a:gd name="connsiteX68" fmla="*/ 136894 w 512434"/>
                <a:gd name="connsiteY68" fmla="*/ 68057 h 453171"/>
                <a:gd name="connsiteX69" fmla="*/ 283596 w 512434"/>
                <a:gd name="connsiteY69" fmla="*/ 68057 h 453171"/>
                <a:gd name="connsiteX70" fmla="*/ 283596 w 512434"/>
                <a:gd name="connsiteY70" fmla="*/ 30564 h 453171"/>
                <a:gd name="connsiteX71" fmla="*/ 136894 w 512434"/>
                <a:gd name="connsiteY71" fmla="*/ 30564 h 453171"/>
                <a:gd name="connsiteX72" fmla="*/ 30648 w 512434"/>
                <a:gd name="connsiteY72" fmla="*/ 0 h 453171"/>
                <a:gd name="connsiteX73" fmla="*/ 389433 w 512434"/>
                <a:gd name="connsiteY73" fmla="*/ 0 h 453171"/>
                <a:gd name="connsiteX74" fmla="*/ 420490 w 512434"/>
                <a:gd name="connsiteY74" fmla="*/ 30564 h 453171"/>
                <a:gd name="connsiteX75" fmla="*/ 420490 w 512434"/>
                <a:gd name="connsiteY75" fmla="*/ 163826 h 453171"/>
                <a:gd name="connsiteX76" fmla="*/ 512434 w 512434"/>
                <a:gd name="connsiteY76" fmla="*/ 299940 h 453171"/>
                <a:gd name="connsiteX77" fmla="*/ 358785 w 512434"/>
                <a:gd name="connsiteY77" fmla="*/ 453171 h 453171"/>
                <a:gd name="connsiteX78" fmla="*/ 263164 w 512434"/>
                <a:gd name="connsiteY78" fmla="*/ 419346 h 453171"/>
                <a:gd name="connsiteX79" fmla="*/ 30648 w 512434"/>
                <a:gd name="connsiteY79" fmla="*/ 419346 h 453171"/>
                <a:gd name="connsiteX80" fmla="*/ 0 w 512434"/>
                <a:gd name="connsiteY80" fmla="*/ 388374 h 453171"/>
                <a:gd name="connsiteX81" fmla="*/ 0 w 512434"/>
                <a:gd name="connsiteY81" fmla="*/ 30564 h 453171"/>
                <a:gd name="connsiteX82" fmla="*/ 30648 w 512434"/>
                <a:gd name="connsiteY82" fmla="*/ 0 h 45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12434" h="453171">
                  <a:moveTo>
                    <a:pt x="358785" y="409158"/>
                  </a:moveTo>
                  <a:cubicBezTo>
                    <a:pt x="351838" y="409158"/>
                    <a:pt x="345300" y="415678"/>
                    <a:pt x="345300" y="425866"/>
                  </a:cubicBezTo>
                  <a:cubicBezTo>
                    <a:pt x="345300" y="432794"/>
                    <a:pt x="351838" y="439722"/>
                    <a:pt x="358785" y="439722"/>
                  </a:cubicBezTo>
                  <a:cubicBezTo>
                    <a:pt x="365732" y="439722"/>
                    <a:pt x="372270" y="432794"/>
                    <a:pt x="372270" y="425866"/>
                  </a:cubicBezTo>
                  <a:cubicBezTo>
                    <a:pt x="372270" y="415678"/>
                    <a:pt x="365732" y="409158"/>
                    <a:pt x="358785" y="409158"/>
                  </a:cubicBezTo>
                  <a:close/>
                  <a:moveTo>
                    <a:pt x="151153" y="300585"/>
                  </a:moveTo>
                  <a:lnTo>
                    <a:pt x="195731" y="300585"/>
                  </a:lnTo>
                  <a:lnTo>
                    <a:pt x="195731" y="345175"/>
                  </a:lnTo>
                  <a:lnTo>
                    <a:pt x="151153" y="345175"/>
                  </a:lnTo>
                  <a:close/>
                  <a:moveTo>
                    <a:pt x="71978" y="300585"/>
                  </a:moveTo>
                  <a:lnTo>
                    <a:pt x="120152" y="300585"/>
                  </a:lnTo>
                  <a:lnTo>
                    <a:pt x="120152" y="345175"/>
                  </a:lnTo>
                  <a:lnTo>
                    <a:pt x="71978" y="345175"/>
                  </a:lnTo>
                  <a:close/>
                  <a:moveTo>
                    <a:pt x="481786" y="286492"/>
                  </a:moveTo>
                  <a:cubicBezTo>
                    <a:pt x="474839" y="286492"/>
                    <a:pt x="468300" y="293012"/>
                    <a:pt x="468300" y="299940"/>
                  </a:cubicBezTo>
                  <a:cubicBezTo>
                    <a:pt x="468300" y="310128"/>
                    <a:pt x="474839" y="313389"/>
                    <a:pt x="481786" y="313389"/>
                  </a:cubicBezTo>
                  <a:cubicBezTo>
                    <a:pt x="492002" y="313389"/>
                    <a:pt x="498948" y="310128"/>
                    <a:pt x="498948" y="299940"/>
                  </a:cubicBezTo>
                  <a:cubicBezTo>
                    <a:pt x="498948" y="293012"/>
                    <a:pt x="492002" y="286492"/>
                    <a:pt x="481786" y="286492"/>
                  </a:cubicBezTo>
                  <a:close/>
                  <a:moveTo>
                    <a:pt x="235785" y="286492"/>
                  </a:moveTo>
                  <a:cubicBezTo>
                    <a:pt x="228838" y="286492"/>
                    <a:pt x="222300" y="293012"/>
                    <a:pt x="222300" y="299940"/>
                  </a:cubicBezTo>
                  <a:cubicBezTo>
                    <a:pt x="222300" y="310128"/>
                    <a:pt x="228838" y="313389"/>
                    <a:pt x="235785" y="313389"/>
                  </a:cubicBezTo>
                  <a:cubicBezTo>
                    <a:pt x="242732" y="313389"/>
                    <a:pt x="249270" y="310128"/>
                    <a:pt x="249270" y="299940"/>
                  </a:cubicBezTo>
                  <a:cubicBezTo>
                    <a:pt x="249270" y="293012"/>
                    <a:pt x="242732" y="286492"/>
                    <a:pt x="235785" y="286492"/>
                  </a:cubicBezTo>
                  <a:close/>
                  <a:moveTo>
                    <a:pt x="151153" y="228588"/>
                  </a:moveTo>
                  <a:lnTo>
                    <a:pt x="195731" y="228588"/>
                  </a:lnTo>
                  <a:lnTo>
                    <a:pt x="195731" y="273178"/>
                  </a:lnTo>
                  <a:lnTo>
                    <a:pt x="151153" y="273178"/>
                  </a:lnTo>
                  <a:close/>
                  <a:moveTo>
                    <a:pt x="71978" y="228588"/>
                  </a:moveTo>
                  <a:lnTo>
                    <a:pt x="120152" y="228588"/>
                  </a:lnTo>
                  <a:lnTo>
                    <a:pt x="120152" y="273178"/>
                  </a:lnTo>
                  <a:lnTo>
                    <a:pt x="71978" y="273178"/>
                  </a:lnTo>
                  <a:close/>
                  <a:moveTo>
                    <a:pt x="427028" y="221695"/>
                  </a:moveTo>
                  <a:cubicBezTo>
                    <a:pt x="427028" y="221695"/>
                    <a:pt x="427028" y="221695"/>
                    <a:pt x="372270" y="275896"/>
                  </a:cubicBezTo>
                  <a:cubicBezTo>
                    <a:pt x="369001" y="275896"/>
                    <a:pt x="365732" y="272636"/>
                    <a:pt x="358785" y="272636"/>
                  </a:cubicBezTo>
                  <a:cubicBezTo>
                    <a:pt x="351838" y="272636"/>
                    <a:pt x="345300" y="275896"/>
                    <a:pt x="341622" y="279564"/>
                  </a:cubicBezTo>
                  <a:cubicBezTo>
                    <a:pt x="341622" y="279564"/>
                    <a:pt x="341622" y="279564"/>
                    <a:pt x="283596" y="238404"/>
                  </a:cubicBezTo>
                  <a:cubicBezTo>
                    <a:pt x="280327" y="231883"/>
                    <a:pt x="270111" y="235143"/>
                    <a:pt x="266433" y="238404"/>
                  </a:cubicBezTo>
                  <a:cubicBezTo>
                    <a:pt x="263164" y="242071"/>
                    <a:pt x="266433" y="252260"/>
                    <a:pt x="270111" y="255520"/>
                  </a:cubicBezTo>
                  <a:cubicBezTo>
                    <a:pt x="270111" y="255520"/>
                    <a:pt x="270111" y="255520"/>
                    <a:pt x="331406" y="303200"/>
                  </a:cubicBezTo>
                  <a:cubicBezTo>
                    <a:pt x="331406" y="317056"/>
                    <a:pt x="345300" y="327245"/>
                    <a:pt x="358785" y="327245"/>
                  </a:cubicBezTo>
                  <a:cubicBezTo>
                    <a:pt x="375948" y="327245"/>
                    <a:pt x="386164" y="317056"/>
                    <a:pt x="386164" y="299940"/>
                  </a:cubicBezTo>
                  <a:lnTo>
                    <a:pt x="386164" y="296680"/>
                  </a:lnTo>
                  <a:cubicBezTo>
                    <a:pt x="386164" y="296680"/>
                    <a:pt x="386164" y="296680"/>
                    <a:pt x="444191" y="238404"/>
                  </a:cubicBezTo>
                  <a:cubicBezTo>
                    <a:pt x="447869" y="231883"/>
                    <a:pt x="451138" y="224955"/>
                    <a:pt x="444191" y="221695"/>
                  </a:cubicBezTo>
                  <a:cubicBezTo>
                    <a:pt x="440922" y="218027"/>
                    <a:pt x="433975" y="218027"/>
                    <a:pt x="427028" y="221695"/>
                  </a:cubicBezTo>
                  <a:close/>
                  <a:moveTo>
                    <a:pt x="358785" y="163826"/>
                  </a:moveTo>
                  <a:cubicBezTo>
                    <a:pt x="351838" y="163826"/>
                    <a:pt x="345300" y="170346"/>
                    <a:pt x="345300" y="177274"/>
                  </a:cubicBezTo>
                  <a:cubicBezTo>
                    <a:pt x="345300" y="184202"/>
                    <a:pt x="351838" y="190723"/>
                    <a:pt x="358785" y="190723"/>
                  </a:cubicBezTo>
                  <a:cubicBezTo>
                    <a:pt x="365732" y="190723"/>
                    <a:pt x="372270" y="184202"/>
                    <a:pt x="372270" y="177274"/>
                  </a:cubicBezTo>
                  <a:cubicBezTo>
                    <a:pt x="372270" y="170346"/>
                    <a:pt x="365732" y="163826"/>
                    <a:pt x="358785" y="163826"/>
                  </a:cubicBezTo>
                  <a:close/>
                  <a:moveTo>
                    <a:pt x="151153" y="156592"/>
                  </a:moveTo>
                  <a:lnTo>
                    <a:pt x="195731" y="156592"/>
                  </a:lnTo>
                  <a:lnTo>
                    <a:pt x="195731" y="201182"/>
                  </a:lnTo>
                  <a:lnTo>
                    <a:pt x="151153" y="201182"/>
                  </a:lnTo>
                  <a:close/>
                  <a:moveTo>
                    <a:pt x="37595" y="102289"/>
                  </a:moveTo>
                  <a:lnTo>
                    <a:pt x="37595" y="374925"/>
                  </a:lnTo>
                  <a:cubicBezTo>
                    <a:pt x="37595" y="374925"/>
                    <a:pt x="37595" y="374925"/>
                    <a:pt x="228838" y="374925"/>
                  </a:cubicBezTo>
                  <a:cubicBezTo>
                    <a:pt x="215353" y="354549"/>
                    <a:pt x="208406" y="327245"/>
                    <a:pt x="208406" y="299940"/>
                  </a:cubicBezTo>
                  <a:cubicBezTo>
                    <a:pt x="208406" y="262448"/>
                    <a:pt x="222300" y="228215"/>
                    <a:pt x="246001" y="201318"/>
                  </a:cubicBezTo>
                  <a:cubicBezTo>
                    <a:pt x="246001" y="201318"/>
                    <a:pt x="246001" y="201318"/>
                    <a:pt x="225569" y="201318"/>
                  </a:cubicBezTo>
                  <a:cubicBezTo>
                    <a:pt x="225569" y="201318"/>
                    <a:pt x="225569" y="201318"/>
                    <a:pt x="225569" y="156898"/>
                  </a:cubicBezTo>
                  <a:cubicBezTo>
                    <a:pt x="225569" y="156898"/>
                    <a:pt x="225569" y="156898"/>
                    <a:pt x="270111" y="156898"/>
                  </a:cubicBezTo>
                  <a:cubicBezTo>
                    <a:pt x="270111" y="156898"/>
                    <a:pt x="270111" y="156898"/>
                    <a:pt x="270111" y="177274"/>
                  </a:cubicBezTo>
                  <a:cubicBezTo>
                    <a:pt x="293812" y="160158"/>
                    <a:pt x="324868" y="149970"/>
                    <a:pt x="358785" y="149970"/>
                  </a:cubicBezTo>
                  <a:cubicBezTo>
                    <a:pt x="365732" y="149970"/>
                    <a:pt x="375948" y="149970"/>
                    <a:pt x="382895" y="149970"/>
                  </a:cubicBezTo>
                  <a:cubicBezTo>
                    <a:pt x="382895" y="149970"/>
                    <a:pt x="382895" y="149970"/>
                    <a:pt x="382895" y="102289"/>
                  </a:cubicBezTo>
                  <a:cubicBezTo>
                    <a:pt x="382895" y="102289"/>
                    <a:pt x="382895" y="102289"/>
                    <a:pt x="37595" y="102289"/>
                  </a:cubicBezTo>
                  <a:close/>
                  <a:moveTo>
                    <a:pt x="136894" y="30564"/>
                  </a:moveTo>
                  <a:lnTo>
                    <a:pt x="136894" y="68057"/>
                  </a:lnTo>
                  <a:cubicBezTo>
                    <a:pt x="136894" y="68057"/>
                    <a:pt x="136894" y="68057"/>
                    <a:pt x="283596" y="68057"/>
                  </a:cubicBezTo>
                  <a:cubicBezTo>
                    <a:pt x="283596" y="68057"/>
                    <a:pt x="283596" y="68057"/>
                    <a:pt x="283596" y="30564"/>
                  </a:cubicBezTo>
                  <a:cubicBezTo>
                    <a:pt x="283596" y="30564"/>
                    <a:pt x="283596" y="30564"/>
                    <a:pt x="136894" y="30564"/>
                  </a:cubicBezTo>
                  <a:close/>
                  <a:moveTo>
                    <a:pt x="30648" y="0"/>
                  </a:moveTo>
                  <a:cubicBezTo>
                    <a:pt x="30648" y="0"/>
                    <a:pt x="30648" y="0"/>
                    <a:pt x="389433" y="0"/>
                  </a:cubicBezTo>
                  <a:cubicBezTo>
                    <a:pt x="406596" y="0"/>
                    <a:pt x="420490" y="13856"/>
                    <a:pt x="420490" y="30564"/>
                  </a:cubicBezTo>
                  <a:cubicBezTo>
                    <a:pt x="420490" y="30564"/>
                    <a:pt x="420490" y="30564"/>
                    <a:pt x="420490" y="163826"/>
                  </a:cubicBezTo>
                  <a:cubicBezTo>
                    <a:pt x="474839" y="187463"/>
                    <a:pt x="512434" y="238404"/>
                    <a:pt x="512434" y="299940"/>
                  </a:cubicBezTo>
                  <a:cubicBezTo>
                    <a:pt x="512434" y="385113"/>
                    <a:pt x="444191" y="453171"/>
                    <a:pt x="358785" y="453171"/>
                  </a:cubicBezTo>
                  <a:cubicBezTo>
                    <a:pt x="324868" y="453171"/>
                    <a:pt x="290543" y="439722"/>
                    <a:pt x="263164" y="419346"/>
                  </a:cubicBezTo>
                  <a:cubicBezTo>
                    <a:pt x="263164" y="419346"/>
                    <a:pt x="263164" y="419346"/>
                    <a:pt x="30648" y="419346"/>
                  </a:cubicBezTo>
                  <a:cubicBezTo>
                    <a:pt x="13894" y="419346"/>
                    <a:pt x="0" y="405490"/>
                    <a:pt x="0" y="388374"/>
                  </a:cubicBezTo>
                  <a:cubicBezTo>
                    <a:pt x="0" y="388374"/>
                    <a:pt x="0" y="388374"/>
                    <a:pt x="0" y="30564"/>
                  </a:cubicBezTo>
                  <a:cubicBezTo>
                    <a:pt x="0" y="13856"/>
                    <a:pt x="13894" y="0"/>
                    <a:pt x="30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5" name="TextBox 62"/>
            <p:cNvSpPr txBox="1"/>
            <p:nvPr/>
          </p:nvSpPr>
          <p:spPr>
            <a:xfrm flipH="1">
              <a:off x="9005663" y="1563108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1600" b="1" dirty="0">
                  <a:solidFill>
                    <a:schemeClr val="accent4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④医生看诊</a:t>
              </a:r>
            </a:p>
          </p:txBody>
        </p:sp>
        <p:sp>
          <p:nvSpPr>
            <p:cNvPr id="36" name="TextBox 63"/>
            <p:cNvSpPr txBox="1"/>
            <p:nvPr/>
          </p:nvSpPr>
          <p:spPr>
            <a:xfrm flipH="1">
              <a:off x="9005605" y="1901563"/>
              <a:ext cx="3282950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医生功能。在该医生当日的待诊患者和已诊患者列表中，选择未诊患者填写病历信息并保存。已经看诊的不能进行退号操作，只有看诊后才能进行开药操作。</a:t>
              </a:r>
            </a:p>
          </p:txBody>
        </p:sp>
      </p:grpSp>
      <p:grpSp>
        <p:nvGrpSpPr>
          <p:cNvPr id="45" name="PA_库_组合 44"/>
          <p:cNvGrpSpPr/>
          <p:nvPr>
            <p:custDataLst>
              <p:tags r:id="rId5"/>
            </p:custDataLst>
          </p:nvPr>
        </p:nvGrpSpPr>
        <p:grpSpPr>
          <a:xfrm>
            <a:off x="7947695" y="2449551"/>
            <a:ext cx="4047490" cy="958372"/>
            <a:chOff x="8241065" y="3000731"/>
            <a:chExt cx="4047490" cy="958372"/>
          </a:xfrm>
        </p:grpSpPr>
        <p:sp>
          <p:nvSpPr>
            <p:cNvPr id="8" name="Teardrop 7"/>
            <p:cNvSpPr/>
            <p:nvPr/>
          </p:nvSpPr>
          <p:spPr>
            <a:xfrm rot="10800000">
              <a:off x="8241065" y="3180075"/>
              <a:ext cx="779028" cy="779028"/>
            </a:xfrm>
            <a:prstGeom prst="teardrop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Freeform: Shape 10"/>
            <p:cNvSpPr>
              <a:spLocks noChangeAspect="1"/>
            </p:cNvSpPr>
            <p:nvPr/>
          </p:nvSpPr>
          <p:spPr bwMode="auto">
            <a:xfrm>
              <a:off x="8490240" y="3360407"/>
              <a:ext cx="276855" cy="434907"/>
            </a:xfrm>
            <a:custGeom>
              <a:avLst/>
              <a:gdLst>
                <a:gd name="T0" fmla="*/ 406 w 657"/>
                <a:gd name="T1" fmla="*/ 947 h 1032"/>
                <a:gd name="T2" fmla="*/ 333 w 657"/>
                <a:gd name="T3" fmla="*/ 1031 h 1032"/>
                <a:gd name="T4" fmla="*/ 250 w 657"/>
                <a:gd name="T5" fmla="*/ 947 h 1032"/>
                <a:gd name="T6" fmla="*/ 448 w 657"/>
                <a:gd name="T7" fmla="*/ 916 h 1032"/>
                <a:gd name="T8" fmla="*/ 198 w 657"/>
                <a:gd name="T9" fmla="*/ 833 h 1032"/>
                <a:gd name="T10" fmla="*/ 656 w 657"/>
                <a:gd name="T11" fmla="*/ 333 h 1032"/>
                <a:gd name="T12" fmla="*/ 562 w 657"/>
                <a:gd name="T13" fmla="*/ 562 h 1032"/>
                <a:gd name="T14" fmla="*/ 531 w 657"/>
                <a:gd name="T15" fmla="*/ 635 h 1032"/>
                <a:gd name="T16" fmla="*/ 500 w 657"/>
                <a:gd name="T17" fmla="*/ 708 h 1032"/>
                <a:gd name="T18" fmla="*/ 500 w 657"/>
                <a:gd name="T19" fmla="*/ 729 h 1032"/>
                <a:gd name="T20" fmla="*/ 166 w 657"/>
                <a:gd name="T21" fmla="*/ 791 h 1032"/>
                <a:gd name="T22" fmla="*/ 156 w 657"/>
                <a:gd name="T23" fmla="*/ 708 h 1032"/>
                <a:gd name="T24" fmla="*/ 135 w 657"/>
                <a:gd name="T25" fmla="*/ 635 h 1032"/>
                <a:gd name="T26" fmla="*/ 93 w 657"/>
                <a:gd name="T27" fmla="*/ 552 h 1032"/>
                <a:gd name="T28" fmla="*/ 0 w 657"/>
                <a:gd name="T29" fmla="*/ 333 h 1032"/>
                <a:gd name="T30" fmla="*/ 333 w 657"/>
                <a:gd name="T31" fmla="*/ 0 h 1032"/>
                <a:gd name="T32" fmla="*/ 656 w 657"/>
                <a:gd name="T33" fmla="*/ 333 h 1032"/>
                <a:gd name="T34" fmla="*/ 510 w 657"/>
                <a:gd name="T35" fmla="*/ 156 h 1032"/>
                <a:gd name="T36" fmla="*/ 156 w 657"/>
                <a:gd name="T37" fmla="*/ 156 h 1032"/>
                <a:gd name="T38" fmla="*/ 146 w 657"/>
                <a:gd name="T39" fmla="*/ 499 h 1032"/>
                <a:gd name="T40" fmla="*/ 166 w 657"/>
                <a:gd name="T41" fmla="*/ 541 h 1032"/>
                <a:gd name="T42" fmla="*/ 229 w 657"/>
                <a:gd name="T43" fmla="*/ 666 h 1032"/>
                <a:gd name="T44" fmla="*/ 427 w 657"/>
                <a:gd name="T45" fmla="*/ 718 h 1032"/>
                <a:gd name="T46" fmla="*/ 458 w 657"/>
                <a:gd name="T47" fmla="*/ 604 h 1032"/>
                <a:gd name="T48" fmla="*/ 510 w 657"/>
                <a:gd name="T49" fmla="*/ 520 h 1032"/>
                <a:gd name="T50" fmla="*/ 583 w 657"/>
                <a:gd name="T51" fmla="*/ 333 h 1032"/>
                <a:gd name="T52" fmla="*/ 354 w 657"/>
                <a:gd name="T53" fmla="*/ 354 h 1032"/>
                <a:gd name="T54" fmla="*/ 302 w 657"/>
                <a:gd name="T55" fmla="*/ 354 h 1032"/>
                <a:gd name="T56" fmla="*/ 239 w 657"/>
                <a:gd name="T57" fmla="*/ 354 h 1032"/>
                <a:gd name="T58" fmla="*/ 250 w 657"/>
                <a:gd name="T59" fmla="*/ 499 h 1032"/>
                <a:gd name="T60" fmla="*/ 302 w 657"/>
                <a:gd name="T61" fmla="*/ 499 h 1032"/>
                <a:gd name="T62" fmla="*/ 364 w 657"/>
                <a:gd name="T63" fmla="*/ 499 h 1032"/>
                <a:gd name="T64" fmla="*/ 416 w 657"/>
                <a:gd name="T65" fmla="*/ 499 h 1032"/>
                <a:gd name="T66" fmla="*/ 427 w 657"/>
                <a:gd name="T67" fmla="*/ 354 h 1032"/>
                <a:gd name="T68" fmla="*/ 385 w 657"/>
                <a:gd name="T69" fmla="*/ 416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7" h="1032">
                  <a:moveTo>
                    <a:pt x="250" y="947"/>
                  </a:moveTo>
                  <a:cubicBezTo>
                    <a:pt x="406" y="947"/>
                    <a:pt x="406" y="947"/>
                    <a:pt x="406" y="947"/>
                  </a:cubicBezTo>
                  <a:cubicBezTo>
                    <a:pt x="406" y="968"/>
                    <a:pt x="396" y="989"/>
                    <a:pt x="385" y="1010"/>
                  </a:cubicBezTo>
                  <a:cubicBezTo>
                    <a:pt x="364" y="1020"/>
                    <a:pt x="354" y="1031"/>
                    <a:pt x="333" y="1031"/>
                  </a:cubicBezTo>
                  <a:cubicBezTo>
                    <a:pt x="312" y="1031"/>
                    <a:pt x="291" y="1020"/>
                    <a:pt x="281" y="1010"/>
                  </a:cubicBezTo>
                  <a:cubicBezTo>
                    <a:pt x="260" y="989"/>
                    <a:pt x="250" y="968"/>
                    <a:pt x="250" y="947"/>
                  </a:cubicBezTo>
                  <a:close/>
                  <a:moveTo>
                    <a:pt x="208" y="916"/>
                  </a:moveTo>
                  <a:cubicBezTo>
                    <a:pt x="448" y="916"/>
                    <a:pt x="448" y="916"/>
                    <a:pt x="448" y="916"/>
                  </a:cubicBezTo>
                  <a:cubicBezTo>
                    <a:pt x="458" y="833"/>
                    <a:pt x="458" y="833"/>
                    <a:pt x="458" y="833"/>
                  </a:cubicBezTo>
                  <a:cubicBezTo>
                    <a:pt x="198" y="833"/>
                    <a:pt x="198" y="833"/>
                    <a:pt x="198" y="833"/>
                  </a:cubicBezTo>
                  <a:lnTo>
                    <a:pt x="208" y="916"/>
                  </a:lnTo>
                  <a:close/>
                  <a:moveTo>
                    <a:pt x="656" y="333"/>
                  </a:moveTo>
                  <a:cubicBezTo>
                    <a:pt x="656" y="416"/>
                    <a:pt x="625" y="489"/>
                    <a:pt x="573" y="552"/>
                  </a:cubicBezTo>
                  <a:lnTo>
                    <a:pt x="562" y="562"/>
                  </a:lnTo>
                  <a:cubicBezTo>
                    <a:pt x="562" y="562"/>
                    <a:pt x="562" y="572"/>
                    <a:pt x="552" y="572"/>
                  </a:cubicBezTo>
                  <a:cubicBezTo>
                    <a:pt x="541" y="593"/>
                    <a:pt x="541" y="614"/>
                    <a:pt x="531" y="635"/>
                  </a:cubicBezTo>
                  <a:cubicBezTo>
                    <a:pt x="521" y="656"/>
                    <a:pt x="510" y="677"/>
                    <a:pt x="510" y="697"/>
                  </a:cubicBezTo>
                  <a:cubicBezTo>
                    <a:pt x="500" y="697"/>
                    <a:pt x="500" y="697"/>
                    <a:pt x="500" y="708"/>
                  </a:cubicBezTo>
                  <a:lnTo>
                    <a:pt x="500" y="718"/>
                  </a:lnTo>
                  <a:cubicBezTo>
                    <a:pt x="500" y="729"/>
                    <a:pt x="500" y="729"/>
                    <a:pt x="500" y="729"/>
                  </a:cubicBezTo>
                  <a:cubicBezTo>
                    <a:pt x="500" y="791"/>
                    <a:pt x="500" y="791"/>
                    <a:pt x="500" y="791"/>
                  </a:cubicBezTo>
                  <a:cubicBezTo>
                    <a:pt x="166" y="791"/>
                    <a:pt x="166" y="791"/>
                    <a:pt x="166" y="791"/>
                  </a:cubicBezTo>
                  <a:cubicBezTo>
                    <a:pt x="166" y="729"/>
                    <a:pt x="166" y="729"/>
                    <a:pt x="166" y="729"/>
                  </a:cubicBezTo>
                  <a:cubicBezTo>
                    <a:pt x="166" y="718"/>
                    <a:pt x="156" y="718"/>
                    <a:pt x="156" y="708"/>
                  </a:cubicBezTo>
                  <a:lnTo>
                    <a:pt x="156" y="697"/>
                  </a:lnTo>
                  <a:cubicBezTo>
                    <a:pt x="146" y="677"/>
                    <a:pt x="146" y="656"/>
                    <a:pt x="135" y="635"/>
                  </a:cubicBezTo>
                  <a:cubicBezTo>
                    <a:pt x="125" y="614"/>
                    <a:pt x="114" y="593"/>
                    <a:pt x="104" y="572"/>
                  </a:cubicBezTo>
                  <a:cubicBezTo>
                    <a:pt x="93" y="562"/>
                    <a:pt x="93" y="562"/>
                    <a:pt x="93" y="552"/>
                  </a:cubicBezTo>
                  <a:lnTo>
                    <a:pt x="83" y="552"/>
                  </a:lnTo>
                  <a:cubicBezTo>
                    <a:pt x="31" y="489"/>
                    <a:pt x="0" y="416"/>
                    <a:pt x="0" y="333"/>
                  </a:cubicBezTo>
                  <a:cubicBezTo>
                    <a:pt x="0" y="239"/>
                    <a:pt x="31" y="166"/>
                    <a:pt x="104" y="104"/>
                  </a:cubicBezTo>
                  <a:cubicBezTo>
                    <a:pt x="166" y="31"/>
                    <a:pt x="239" y="0"/>
                    <a:pt x="333" y="0"/>
                  </a:cubicBezTo>
                  <a:cubicBezTo>
                    <a:pt x="416" y="0"/>
                    <a:pt x="500" y="31"/>
                    <a:pt x="562" y="104"/>
                  </a:cubicBezTo>
                  <a:cubicBezTo>
                    <a:pt x="625" y="166"/>
                    <a:pt x="656" y="239"/>
                    <a:pt x="656" y="333"/>
                  </a:cubicBezTo>
                  <a:close/>
                  <a:moveTo>
                    <a:pt x="583" y="333"/>
                  </a:moveTo>
                  <a:cubicBezTo>
                    <a:pt x="583" y="260"/>
                    <a:pt x="562" y="198"/>
                    <a:pt x="510" y="156"/>
                  </a:cubicBezTo>
                  <a:cubicBezTo>
                    <a:pt x="458" y="104"/>
                    <a:pt x="396" y="83"/>
                    <a:pt x="333" y="83"/>
                  </a:cubicBezTo>
                  <a:cubicBezTo>
                    <a:pt x="260" y="83"/>
                    <a:pt x="198" y="104"/>
                    <a:pt x="156" y="156"/>
                  </a:cubicBezTo>
                  <a:cubicBezTo>
                    <a:pt x="104" y="198"/>
                    <a:pt x="73" y="260"/>
                    <a:pt x="73" y="333"/>
                  </a:cubicBezTo>
                  <a:cubicBezTo>
                    <a:pt x="73" y="396"/>
                    <a:pt x="93" y="448"/>
                    <a:pt x="146" y="499"/>
                  </a:cubicBezTo>
                  <a:cubicBezTo>
                    <a:pt x="146" y="499"/>
                    <a:pt x="146" y="510"/>
                    <a:pt x="156" y="510"/>
                  </a:cubicBezTo>
                  <a:cubicBezTo>
                    <a:pt x="156" y="520"/>
                    <a:pt x="166" y="531"/>
                    <a:pt x="166" y="541"/>
                  </a:cubicBezTo>
                  <a:cubicBezTo>
                    <a:pt x="177" y="562"/>
                    <a:pt x="187" y="583"/>
                    <a:pt x="198" y="604"/>
                  </a:cubicBezTo>
                  <a:cubicBezTo>
                    <a:pt x="208" y="624"/>
                    <a:pt x="218" y="645"/>
                    <a:pt x="229" y="666"/>
                  </a:cubicBezTo>
                  <a:cubicBezTo>
                    <a:pt x="229" y="697"/>
                    <a:pt x="239" y="708"/>
                    <a:pt x="239" y="718"/>
                  </a:cubicBezTo>
                  <a:cubicBezTo>
                    <a:pt x="427" y="718"/>
                    <a:pt x="427" y="718"/>
                    <a:pt x="427" y="718"/>
                  </a:cubicBezTo>
                  <a:cubicBezTo>
                    <a:pt x="427" y="708"/>
                    <a:pt x="427" y="697"/>
                    <a:pt x="437" y="666"/>
                  </a:cubicBezTo>
                  <a:cubicBezTo>
                    <a:pt x="437" y="645"/>
                    <a:pt x="448" y="624"/>
                    <a:pt x="458" y="604"/>
                  </a:cubicBezTo>
                  <a:cubicBezTo>
                    <a:pt x="468" y="583"/>
                    <a:pt x="479" y="562"/>
                    <a:pt x="489" y="541"/>
                  </a:cubicBezTo>
                  <a:cubicBezTo>
                    <a:pt x="489" y="531"/>
                    <a:pt x="500" y="520"/>
                    <a:pt x="510" y="520"/>
                  </a:cubicBezTo>
                  <a:cubicBezTo>
                    <a:pt x="510" y="510"/>
                    <a:pt x="510" y="499"/>
                    <a:pt x="521" y="499"/>
                  </a:cubicBezTo>
                  <a:cubicBezTo>
                    <a:pt x="562" y="448"/>
                    <a:pt x="583" y="396"/>
                    <a:pt x="583" y="333"/>
                  </a:cubicBezTo>
                  <a:close/>
                  <a:moveTo>
                    <a:pt x="385" y="416"/>
                  </a:moveTo>
                  <a:cubicBezTo>
                    <a:pt x="354" y="354"/>
                    <a:pt x="354" y="354"/>
                    <a:pt x="354" y="354"/>
                  </a:cubicBezTo>
                  <a:cubicBezTo>
                    <a:pt x="333" y="302"/>
                    <a:pt x="333" y="302"/>
                    <a:pt x="333" y="302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271" y="416"/>
                    <a:pt x="271" y="416"/>
                    <a:pt x="271" y="416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250" y="499"/>
                    <a:pt x="250" y="499"/>
                    <a:pt x="250" y="499"/>
                  </a:cubicBezTo>
                  <a:cubicBezTo>
                    <a:pt x="271" y="552"/>
                    <a:pt x="271" y="552"/>
                    <a:pt x="271" y="552"/>
                  </a:cubicBezTo>
                  <a:cubicBezTo>
                    <a:pt x="302" y="499"/>
                    <a:pt x="302" y="499"/>
                    <a:pt x="302" y="499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64" y="499"/>
                    <a:pt x="364" y="499"/>
                    <a:pt x="364" y="499"/>
                  </a:cubicBezTo>
                  <a:cubicBezTo>
                    <a:pt x="385" y="552"/>
                    <a:pt x="385" y="552"/>
                    <a:pt x="385" y="552"/>
                  </a:cubicBezTo>
                  <a:cubicBezTo>
                    <a:pt x="416" y="499"/>
                    <a:pt x="416" y="499"/>
                    <a:pt x="416" y="499"/>
                  </a:cubicBezTo>
                  <a:cubicBezTo>
                    <a:pt x="479" y="385"/>
                    <a:pt x="479" y="385"/>
                    <a:pt x="479" y="385"/>
                  </a:cubicBezTo>
                  <a:cubicBezTo>
                    <a:pt x="427" y="354"/>
                    <a:pt x="427" y="354"/>
                    <a:pt x="427" y="354"/>
                  </a:cubicBezTo>
                  <a:lnTo>
                    <a:pt x="385" y="416"/>
                  </a:lnTo>
                  <a:close/>
                  <a:moveTo>
                    <a:pt x="385" y="416"/>
                  </a:moveTo>
                  <a:lnTo>
                    <a:pt x="385" y="4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7" name="TextBox 65"/>
            <p:cNvSpPr txBox="1"/>
            <p:nvPr/>
          </p:nvSpPr>
          <p:spPr>
            <a:xfrm flipH="1">
              <a:off x="9005663" y="3000731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1600" b="1" dirty="0">
                  <a:solidFill>
                    <a:schemeClr val="accent5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⑤医生开药</a:t>
              </a:r>
            </a:p>
          </p:txBody>
        </p:sp>
        <p:sp>
          <p:nvSpPr>
            <p:cNvPr id="38" name="TextBox 66"/>
            <p:cNvSpPr txBox="1"/>
            <p:nvPr/>
          </p:nvSpPr>
          <p:spPr>
            <a:xfrm flipH="1">
              <a:off x="9005605" y="3339186"/>
              <a:ext cx="3282950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医生功能。在该医生当日的待诊患者和已诊患者列表中，选择已诊患者进行开药，填写药品信息进行增方，点击提交按钮完成本次开药。</a:t>
              </a:r>
            </a:p>
          </p:txBody>
        </p:sp>
      </p:grpSp>
      <p:grpSp>
        <p:nvGrpSpPr>
          <p:cNvPr id="44" name="PA_库_组合 43"/>
          <p:cNvGrpSpPr/>
          <p:nvPr>
            <p:custDataLst>
              <p:tags r:id="rId6"/>
            </p:custDataLst>
          </p:nvPr>
        </p:nvGrpSpPr>
        <p:grpSpPr>
          <a:xfrm>
            <a:off x="7947695" y="3892791"/>
            <a:ext cx="4047490" cy="937875"/>
            <a:chOff x="8241065" y="4443971"/>
            <a:chExt cx="4047490" cy="937875"/>
          </a:xfrm>
        </p:grpSpPr>
        <p:sp>
          <p:nvSpPr>
            <p:cNvPr id="9" name="Teardrop 8"/>
            <p:cNvSpPr/>
            <p:nvPr/>
          </p:nvSpPr>
          <p:spPr>
            <a:xfrm rot="10800000">
              <a:off x="8241065" y="4602818"/>
              <a:ext cx="779028" cy="779028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: Shape 9"/>
            <p:cNvSpPr>
              <a:spLocks noChangeAspect="1"/>
            </p:cNvSpPr>
            <p:nvPr/>
          </p:nvSpPr>
          <p:spPr bwMode="auto">
            <a:xfrm>
              <a:off x="8472536" y="4816916"/>
              <a:ext cx="348736" cy="348826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17537" y="12697"/>
                  </a:moveTo>
                  <a:lnTo>
                    <a:pt x="19798" y="9997"/>
                  </a:lnTo>
                  <a:lnTo>
                    <a:pt x="19798" y="17284"/>
                  </a:lnTo>
                  <a:cubicBezTo>
                    <a:pt x="19798" y="17874"/>
                    <a:pt x="19700" y="18429"/>
                    <a:pt x="19505" y="18949"/>
                  </a:cubicBezTo>
                  <a:cubicBezTo>
                    <a:pt x="19309" y="19469"/>
                    <a:pt x="19049" y="19928"/>
                    <a:pt x="18721" y="20321"/>
                  </a:cubicBezTo>
                  <a:cubicBezTo>
                    <a:pt x="18394" y="20715"/>
                    <a:pt x="18014" y="21027"/>
                    <a:pt x="17583" y="21256"/>
                  </a:cubicBezTo>
                  <a:cubicBezTo>
                    <a:pt x="17153" y="21485"/>
                    <a:pt x="16690" y="21599"/>
                    <a:pt x="16188" y="21599"/>
                  </a:cubicBezTo>
                  <a:lnTo>
                    <a:pt x="3595" y="21599"/>
                  </a:lnTo>
                  <a:cubicBezTo>
                    <a:pt x="3103" y="21599"/>
                    <a:pt x="2635" y="21485"/>
                    <a:pt x="2195" y="21256"/>
                  </a:cubicBezTo>
                  <a:cubicBezTo>
                    <a:pt x="1754" y="21027"/>
                    <a:pt x="1372" y="20715"/>
                    <a:pt x="1052" y="20321"/>
                  </a:cubicBezTo>
                  <a:cubicBezTo>
                    <a:pt x="734" y="19928"/>
                    <a:pt x="477" y="19469"/>
                    <a:pt x="286" y="18949"/>
                  </a:cubicBezTo>
                  <a:cubicBezTo>
                    <a:pt x="95" y="18429"/>
                    <a:pt x="0" y="17874"/>
                    <a:pt x="0" y="17284"/>
                  </a:cubicBezTo>
                  <a:lnTo>
                    <a:pt x="0" y="4315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6"/>
                    <a:pt x="734" y="1645"/>
                    <a:pt x="1052" y="1263"/>
                  </a:cubicBezTo>
                  <a:cubicBezTo>
                    <a:pt x="1372" y="878"/>
                    <a:pt x="1754" y="572"/>
                    <a:pt x="2195" y="343"/>
                  </a:cubicBezTo>
                  <a:cubicBezTo>
                    <a:pt x="2635" y="114"/>
                    <a:pt x="3103" y="0"/>
                    <a:pt x="3595" y="0"/>
                  </a:cubicBezTo>
                  <a:lnTo>
                    <a:pt x="16188" y="0"/>
                  </a:lnTo>
                  <a:cubicBezTo>
                    <a:pt x="16401" y="0"/>
                    <a:pt x="16605" y="26"/>
                    <a:pt x="16798" y="82"/>
                  </a:cubicBezTo>
                  <a:lnTo>
                    <a:pt x="14608" y="2714"/>
                  </a:lnTo>
                  <a:lnTo>
                    <a:pt x="3595" y="2714"/>
                  </a:lnTo>
                  <a:cubicBezTo>
                    <a:pt x="3228" y="2714"/>
                    <a:pt x="2914" y="2867"/>
                    <a:pt x="2652" y="3184"/>
                  </a:cubicBezTo>
                  <a:cubicBezTo>
                    <a:pt x="2391" y="3496"/>
                    <a:pt x="2261" y="3875"/>
                    <a:pt x="2261" y="4315"/>
                  </a:cubicBezTo>
                  <a:lnTo>
                    <a:pt x="2261" y="17284"/>
                  </a:lnTo>
                  <a:cubicBezTo>
                    <a:pt x="2261" y="17724"/>
                    <a:pt x="2391" y="18101"/>
                    <a:pt x="2652" y="18412"/>
                  </a:cubicBezTo>
                  <a:cubicBezTo>
                    <a:pt x="2914" y="18729"/>
                    <a:pt x="3228" y="18888"/>
                    <a:pt x="3595" y="18888"/>
                  </a:cubicBezTo>
                  <a:lnTo>
                    <a:pt x="16188" y="18888"/>
                  </a:lnTo>
                  <a:cubicBezTo>
                    <a:pt x="16556" y="18888"/>
                    <a:pt x="16874" y="18729"/>
                    <a:pt x="17138" y="18412"/>
                  </a:cubicBezTo>
                  <a:cubicBezTo>
                    <a:pt x="17405" y="18101"/>
                    <a:pt x="17537" y="17724"/>
                    <a:pt x="17537" y="17284"/>
                  </a:cubicBezTo>
                  <a:lnTo>
                    <a:pt x="17537" y="12697"/>
                  </a:lnTo>
                  <a:close/>
                  <a:moveTo>
                    <a:pt x="21333" y="2796"/>
                  </a:moveTo>
                  <a:cubicBezTo>
                    <a:pt x="21514" y="3011"/>
                    <a:pt x="21599" y="3272"/>
                    <a:pt x="21597" y="3578"/>
                  </a:cubicBezTo>
                  <a:cubicBezTo>
                    <a:pt x="21592" y="3881"/>
                    <a:pt x="21504" y="4136"/>
                    <a:pt x="21333" y="4342"/>
                  </a:cubicBezTo>
                  <a:lnTo>
                    <a:pt x="13005" y="14346"/>
                  </a:lnTo>
                  <a:lnTo>
                    <a:pt x="11854" y="15721"/>
                  </a:lnTo>
                  <a:cubicBezTo>
                    <a:pt x="11676" y="15938"/>
                    <a:pt x="11458" y="16044"/>
                    <a:pt x="11206" y="16044"/>
                  </a:cubicBezTo>
                  <a:cubicBezTo>
                    <a:pt x="10951" y="16044"/>
                    <a:pt x="10733" y="15938"/>
                    <a:pt x="10555" y="15721"/>
                  </a:cubicBezTo>
                  <a:lnTo>
                    <a:pt x="9383" y="14346"/>
                  </a:lnTo>
                  <a:lnTo>
                    <a:pt x="4779" y="8787"/>
                  </a:lnTo>
                  <a:cubicBezTo>
                    <a:pt x="4600" y="8573"/>
                    <a:pt x="4507" y="8314"/>
                    <a:pt x="4507" y="8006"/>
                  </a:cubicBezTo>
                  <a:cubicBezTo>
                    <a:pt x="4507" y="7703"/>
                    <a:pt x="4600" y="7441"/>
                    <a:pt x="4779" y="7227"/>
                  </a:cubicBezTo>
                  <a:lnTo>
                    <a:pt x="5927" y="5846"/>
                  </a:lnTo>
                  <a:cubicBezTo>
                    <a:pt x="6106" y="5635"/>
                    <a:pt x="6323" y="5526"/>
                    <a:pt x="6578" y="5526"/>
                  </a:cubicBezTo>
                  <a:cubicBezTo>
                    <a:pt x="6830" y="5526"/>
                    <a:pt x="7043" y="5634"/>
                    <a:pt x="7214" y="5846"/>
                  </a:cubicBezTo>
                  <a:lnTo>
                    <a:pt x="11198" y="10632"/>
                  </a:lnTo>
                  <a:lnTo>
                    <a:pt x="18861" y="1404"/>
                  </a:lnTo>
                  <a:cubicBezTo>
                    <a:pt x="19040" y="1186"/>
                    <a:pt x="19262" y="1084"/>
                    <a:pt x="19524" y="1087"/>
                  </a:cubicBezTo>
                  <a:cubicBezTo>
                    <a:pt x="19786" y="1092"/>
                    <a:pt x="20001" y="1198"/>
                    <a:pt x="20173" y="1404"/>
                  </a:cubicBezTo>
                  <a:lnTo>
                    <a:pt x="21333" y="27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9" name="TextBox 68"/>
            <p:cNvSpPr txBox="1"/>
            <p:nvPr/>
          </p:nvSpPr>
          <p:spPr>
            <a:xfrm flipH="1">
              <a:off x="9005663" y="4443971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1600" b="1" dirty="0">
                  <a:solidFill>
                    <a:schemeClr val="accent6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⑥收费</a:t>
              </a:r>
            </a:p>
          </p:txBody>
        </p:sp>
        <p:sp>
          <p:nvSpPr>
            <p:cNvPr id="40" name="TextBox 69"/>
            <p:cNvSpPr txBox="1"/>
            <p:nvPr/>
          </p:nvSpPr>
          <p:spPr>
            <a:xfrm flipH="1">
              <a:off x="9005605" y="4782426"/>
              <a:ext cx="3282950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财务人员功能。输入患者的病历号查询患者信息，选择表格中显示的收费明细，并点击收费结算按钮，弹出收费信息提示框，填写实收金额，点击收费按钮完成收费。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988060" y="212725"/>
            <a:ext cx="4890135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kern="1700" spc="1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功能分析</a:t>
            </a:r>
          </a:p>
        </p:txBody>
      </p:sp>
      <p:grpSp>
        <p:nvGrpSpPr>
          <p:cNvPr id="47" name="PA_库_组合 45"/>
          <p:cNvGrpSpPr/>
          <p:nvPr>
            <p:custDataLst>
              <p:tags r:id="rId7"/>
            </p:custDataLst>
          </p:nvPr>
        </p:nvGrpSpPr>
        <p:grpSpPr>
          <a:xfrm>
            <a:off x="7957220" y="5475343"/>
            <a:ext cx="4047490" cy="973253"/>
            <a:chOff x="8241065" y="1563108"/>
            <a:chExt cx="4047490" cy="973253"/>
          </a:xfrm>
        </p:grpSpPr>
        <p:sp>
          <p:nvSpPr>
            <p:cNvPr id="48" name="Teardrop 6"/>
            <p:cNvSpPr/>
            <p:nvPr/>
          </p:nvSpPr>
          <p:spPr>
            <a:xfrm rot="10800000">
              <a:off x="8241065" y="1757333"/>
              <a:ext cx="779028" cy="779028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9" name="Freeform: Shape 11"/>
            <p:cNvSpPr>
              <a:spLocks noChangeAspect="1"/>
            </p:cNvSpPr>
            <p:nvPr/>
          </p:nvSpPr>
          <p:spPr bwMode="auto">
            <a:xfrm>
              <a:off x="8463321" y="1990532"/>
              <a:ext cx="377798" cy="334106"/>
            </a:xfrm>
            <a:custGeom>
              <a:avLst/>
              <a:gdLst>
                <a:gd name="connsiteX0" fmla="*/ 358785 w 512434"/>
                <a:gd name="connsiteY0" fmla="*/ 409158 h 453171"/>
                <a:gd name="connsiteX1" fmla="*/ 345300 w 512434"/>
                <a:gd name="connsiteY1" fmla="*/ 425866 h 453171"/>
                <a:gd name="connsiteX2" fmla="*/ 358785 w 512434"/>
                <a:gd name="connsiteY2" fmla="*/ 439722 h 453171"/>
                <a:gd name="connsiteX3" fmla="*/ 372270 w 512434"/>
                <a:gd name="connsiteY3" fmla="*/ 425866 h 453171"/>
                <a:gd name="connsiteX4" fmla="*/ 358785 w 512434"/>
                <a:gd name="connsiteY4" fmla="*/ 409158 h 453171"/>
                <a:gd name="connsiteX5" fmla="*/ 151153 w 512434"/>
                <a:gd name="connsiteY5" fmla="*/ 300585 h 453171"/>
                <a:gd name="connsiteX6" fmla="*/ 195731 w 512434"/>
                <a:gd name="connsiteY6" fmla="*/ 300585 h 453171"/>
                <a:gd name="connsiteX7" fmla="*/ 195731 w 512434"/>
                <a:gd name="connsiteY7" fmla="*/ 345175 h 453171"/>
                <a:gd name="connsiteX8" fmla="*/ 151153 w 512434"/>
                <a:gd name="connsiteY8" fmla="*/ 345175 h 453171"/>
                <a:gd name="connsiteX9" fmla="*/ 71978 w 512434"/>
                <a:gd name="connsiteY9" fmla="*/ 300585 h 453171"/>
                <a:gd name="connsiteX10" fmla="*/ 120152 w 512434"/>
                <a:gd name="connsiteY10" fmla="*/ 300585 h 453171"/>
                <a:gd name="connsiteX11" fmla="*/ 120152 w 512434"/>
                <a:gd name="connsiteY11" fmla="*/ 345175 h 453171"/>
                <a:gd name="connsiteX12" fmla="*/ 71978 w 512434"/>
                <a:gd name="connsiteY12" fmla="*/ 345175 h 453171"/>
                <a:gd name="connsiteX13" fmla="*/ 481786 w 512434"/>
                <a:gd name="connsiteY13" fmla="*/ 286492 h 453171"/>
                <a:gd name="connsiteX14" fmla="*/ 468300 w 512434"/>
                <a:gd name="connsiteY14" fmla="*/ 299940 h 453171"/>
                <a:gd name="connsiteX15" fmla="*/ 481786 w 512434"/>
                <a:gd name="connsiteY15" fmla="*/ 313389 h 453171"/>
                <a:gd name="connsiteX16" fmla="*/ 498948 w 512434"/>
                <a:gd name="connsiteY16" fmla="*/ 299940 h 453171"/>
                <a:gd name="connsiteX17" fmla="*/ 481786 w 512434"/>
                <a:gd name="connsiteY17" fmla="*/ 286492 h 453171"/>
                <a:gd name="connsiteX18" fmla="*/ 235785 w 512434"/>
                <a:gd name="connsiteY18" fmla="*/ 286492 h 453171"/>
                <a:gd name="connsiteX19" fmla="*/ 222300 w 512434"/>
                <a:gd name="connsiteY19" fmla="*/ 299940 h 453171"/>
                <a:gd name="connsiteX20" fmla="*/ 235785 w 512434"/>
                <a:gd name="connsiteY20" fmla="*/ 313389 h 453171"/>
                <a:gd name="connsiteX21" fmla="*/ 249270 w 512434"/>
                <a:gd name="connsiteY21" fmla="*/ 299940 h 453171"/>
                <a:gd name="connsiteX22" fmla="*/ 235785 w 512434"/>
                <a:gd name="connsiteY22" fmla="*/ 286492 h 453171"/>
                <a:gd name="connsiteX23" fmla="*/ 151153 w 512434"/>
                <a:gd name="connsiteY23" fmla="*/ 228588 h 453171"/>
                <a:gd name="connsiteX24" fmla="*/ 195731 w 512434"/>
                <a:gd name="connsiteY24" fmla="*/ 228588 h 453171"/>
                <a:gd name="connsiteX25" fmla="*/ 195731 w 512434"/>
                <a:gd name="connsiteY25" fmla="*/ 273178 h 453171"/>
                <a:gd name="connsiteX26" fmla="*/ 151153 w 512434"/>
                <a:gd name="connsiteY26" fmla="*/ 273178 h 453171"/>
                <a:gd name="connsiteX27" fmla="*/ 71978 w 512434"/>
                <a:gd name="connsiteY27" fmla="*/ 228588 h 453171"/>
                <a:gd name="connsiteX28" fmla="*/ 120152 w 512434"/>
                <a:gd name="connsiteY28" fmla="*/ 228588 h 453171"/>
                <a:gd name="connsiteX29" fmla="*/ 120152 w 512434"/>
                <a:gd name="connsiteY29" fmla="*/ 273178 h 453171"/>
                <a:gd name="connsiteX30" fmla="*/ 71978 w 512434"/>
                <a:gd name="connsiteY30" fmla="*/ 273178 h 453171"/>
                <a:gd name="connsiteX31" fmla="*/ 427028 w 512434"/>
                <a:gd name="connsiteY31" fmla="*/ 221695 h 453171"/>
                <a:gd name="connsiteX32" fmla="*/ 372270 w 512434"/>
                <a:gd name="connsiteY32" fmla="*/ 275896 h 453171"/>
                <a:gd name="connsiteX33" fmla="*/ 358785 w 512434"/>
                <a:gd name="connsiteY33" fmla="*/ 272636 h 453171"/>
                <a:gd name="connsiteX34" fmla="*/ 341622 w 512434"/>
                <a:gd name="connsiteY34" fmla="*/ 279564 h 453171"/>
                <a:gd name="connsiteX35" fmla="*/ 283596 w 512434"/>
                <a:gd name="connsiteY35" fmla="*/ 238404 h 453171"/>
                <a:gd name="connsiteX36" fmla="*/ 266433 w 512434"/>
                <a:gd name="connsiteY36" fmla="*/ 238404 h 453171"/>
                <a:gd name="connsiteX37" fmla="*/ 270111 w 512434"/>
                <a:gd name="connsiteY37" fmla="*/ 255520 h 453171"/>
                <a:gd name="connsiteX38" fmla="*/ 331406 w 512434"/>
                <a:gd name="connsiteY38" fmla="*/ 303200 h 453171"/>
                <a:gd name="connsiteX39" fmla="*/ 358785 w 512434"/>
                <a:gd name="connsiteY39" fmla="*/ 327245 h 453171"/>
                <a:gd name="connsiteX40" fmla="*/ 386164 w 512434"/>
                <a:gd name="connsiteY40" fmla="*/ 299940 h 453171"/>
                <a:gd name="connsiteX41" fmla="*/ 386164 w 512434"/>
                <a:gd name="connsiteY41" fmla="*/ 296680 h 453171"/>
                <a:gd name="connsiteX42" fmla="*/ 444191 w 512434"/>
                <a:gd name="connsiteY42" fmla="*/ 238404 h 453171"/>
                <a:gd name="connsiteX43" fmla="*/ 444191 w 512434"/>
                <a:gd name="connsiteY43" fmla="*/ 221695 h 453171"/>
                <a:gd name="connsiteX44" fmla="*/ 427028 w 512434"/>
                <a:gd name="connsiteY44" fmla="*/ 221695 h 453171"/>
                <a:gd name="connsiteX45" fmla="*/ 358785 w 512434"/>
                <a:gd name="connsiteY45" fmla="*/ 163826 h 453171"/>
                <a:gd name="connsiteX46" fmla="*/ 345300 w 512434"/>
                <a:gd name="connsiteY46" fmla="*/ 177274 h 453171"/>
                <a:gd name="connsiteX47" fmla="*/ 358785 w 512434"/>
                <a:gd name="connsiteY47" fmla="*/ 190723 h 453171"/>
                <a:gd name="connsiteX48" fmla="*/ 372270 w 512434"/>
                <a:gd name="connsiteY48" fmla="*/ 177274 h 453171"/>
                <a:gd name="connsiteX49" fmla="*/ 358785 w 512434"/>
                <a:gd name="connsiteY49" fmla="*/ 163826 h 453171"/>
                <a:gd name="connsiteX50" fmla="*/ 151153 w 512434"/>
                <a:gd name="connsiteY50" fmla="*/ 156592 h 453171"/>
                <a:gd name="connsiteX51" fmla="*/ 195731 w 512434"/>
                <a:gd name="connsiteY51" fmla="*/ 156592 h 453171"/>
                <a:gd name="connsiteX52" fmla="*/ 195731 w 512434"/>
                <a:gd name="connsiteY52" fmla="*/ 201182 h 453171"/>
                <a:gd name="connsiteX53" fmla="*/ 151153 w 512434"/>
                <a:gd name="connsiteY53" fmla="*/ 201182 h 453171"/>
                <a:gd name="connsiteX54" fmla="*/ 37595 w 512434"/>
                <a:gd name="connsiteY54" fmla="*/ 102289 h 453171"/>
                <a:gd name="connsiteX55" fmla="*/ 37595 w 512434"/>
                <a:gd name="connsiteY55" fmla="*/ 374925 h 453171"/>
                <a:gd name="connsiteX56" fmla="*/ 228838 w 512434"/>
                <a:gd name="connsiteY56" fmla="*/ 374925 h 453171"/>
                <a:gd name="connsiteX57" fmla="*/ 208406 w 512434"/>
                <a:gd name="connsiteY57" fmla="*/ 299940 h 453171"/>
                <a:gd name="connsiteX58" fmla="*/ 246001 w 512434"/>
                <a:gd name="connsiteY58" fmla="*/ 201318 h 453171"/>
                <a:gd name="connsiteX59" fmla="*/ 225569 w 512434"/>
                <a:gd name="connsiteY59" fmla="*/ 201318 h 453171"/>
                <a:gd name="connsiteX60" fmla="*/ 225569 w 512434"/>
                <a:gd name="connsiteY60" fmla="*/ 156898 h 453171"/>
                <a:gd name="connsiteX61" fmla="*/ 270111 w 512434"/>
                <a:gd name="connsiteY61" fmla="*/ 156898 h 453171"/>
                <a:gd name="connsiteX62" fmla="*/ 270111 w 512434"/>
                <a:gd name="connsiteY62" fmla="*/ 177274 h 453171"/>
                <a:gd name="connsiteX63" fmla="*/ 358785 w 512434"/>
                <a:gd name="connsiteY63" fmla="*/ 149970 h 453171"/>
                <a:gd name="connsiteX64" fmla="*/ 382895 w 512434"/>
                <a:gd name="connsiteY64" fmla="*/ 149970 h 453171"/>
                <a:gd name="connsiteX65" fmla="*/ 382895 w 512434"/>
                <a:gd name="connsiteY65" fmla="*/ 102289 h 453171"/>
                <a:gd name="connsiteX66" fmla="*/ 37595 w 512434"/>
                <a:gd name="connsiteY66" fmla="*/ 102289 h 453171"/>
                <a:gd name="connsiteX67" fmla="*/ 136894 w 512434"/>
                <a:gd name="connsiteY67" fmla="*/ 30564 h 453171"/>
                <a:gd name="connsiteX68" fmla="*/ 136894 w 512434"/>
                <a:gd name="connsiteY68" fmla="*/ 68057 h 453171"/>
                <a:gd name="connsiteX69" fmla="*/ 283596 w 512434"/>
                <a:gd name="connsiteY69" fmla="*/ 68057 h 453171"/>
                <a:gd name="connsiteX70" fmla="*/ 283596 w 512434"/>
                <a:gd name="connsiteY70" fmla="*/ 30564 h 453171"/>
                <a:gd name="connsiteX71" fmla="*/ 136894 w 512434"/>
                <a:gd name="connsiteY71" fmla="*/ 30564 h 453171"/>
                <a:gd name="connsiteX72" fmla="*/ 30648 w 512434"/>
                <a:gd name="connsiteY72" fmla="*/ 0 h 453171"/>
                <a:gd name="connsiteX73" fmla="*/ 389433 w 512434"/>
                <a:gd name="connsiteY73" fmla="*/ 0 h 453171"/>
                <a:gd name="connsiteX74" fmla="*/ 420490 w 512434"/>
                <a:gd name="connsiteY74" fmla="*/ 30564 h 453171"/>
                <a:gd name="connsiteX75" fmla="*/ 420490 w 512434"/>
                <a:gd name="connsiteY75" fmla="*/ 163826 h 453171"/>
                <a:gd name="connsiteX76" fmla="*/ 512434 w 512434"/>
                <a:gd name="connsiteY76" fmla="*/ 299940 h 453171"/>
                <a:gd name="connsiteX77" fmla="*/ 358785 w 512434"/>
                <a:gd name="connsiteY77" fmla="*/ 453171 h 453171"/>
                <a:gd name="connsiteX78" fmla="*/ 263164 w 512434"/>
                <a:gd name="connsiteY78" fmla="*/ 419346 h 453171"/>
                <a:gd name="connsiteX79" fmla="*/ 30648 w 512434"/>
                <a:gd name="connsiteY79" fmla="*/ 419346 h 453171"/>
                <a:gd name="connsiteX80" fmla="*/ 0 w 512434"/>
                <a:gd name="connsiteY80" fmla="*/ 388374 h 453171"/>
                <a:gd name="connsiteX81" fmla="*/ 0 w 512434"/>
                <a:gd name="connsiteY81" fmla="*/ 30564 h 453171"/>
                <a:gd name="connsiteX82" fmla="*/ 30648 w 512434"/>
                <a:gd name="connsiteY82" fmla="*/ 0 h 45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12434" h="453171">
                  <a:moveTo>
                    <a:pt x="358785" y="409158"/>
                  </a:moveTo>
                  <a:cubicBezTo>
                    <a:pt x="351838" y="409158"/>
                    <a:pt x="345300" y="415678"/>
                    <a:pt x="345300" y="425866"/>
                  </a:cubicBezTo>
                  <a:cubicBezTo>
                    <a:pt x="345300" y="432794"/>
                    <a:pt x="351838" y="439722"/>
                    <a:pt x="358785" y="439722"/>
                  </a:cubicBezTo>
                  <a:cubicBezTo>
                    <a:pt x="365732" y="439722"/>
                    <a:pt x="372270" y="432794"/>
                    <a:pt x="372270" y="425866"/>
                  </a:cubicBezTo>
                  <a:cubicBezTo>
                    <a:pt x="372270" y="415678"/>
                    <a:pt x="365732" y="409158"/>
                    <a:pt x="358785" y="409158"/>
                  </a:cubicBezTo>
                  <a:close/>
                  <a:moveTo>
                    <a:pt x="151153" y="300585"/>
                  </a:moveTo>
                  <a:lnTo>
                    <a:pt x="195731" y="300585"/>
                  </a:lnTo>
                  <a:lnTo>
                    <a:pt x="195731" y="345175"/>
                  </a:lnTo>
                  <a:lnTo>
                    <a:pt x="151153" y="345175"/>
                  </a:lnTo>
                  <a:close/>
                  <a:moveTo>
                    <a:pt x="71978" y="300585"/>
                  </a:moveTo>
                  <a:lnTo>
                    <a:pt x="120152" y="300585"/>
                  </a:lnTo>
                  <a:lnTo>
                    <a:pt x="120152" y="345175"/>
                  </a:lnTo>
                  <a:lnTo>
                    <a:pt x="71978" y="345175"/>
                  </a:lnTo>
                  <a:close/>
                  <a:moveTo>
                    <a:pt x="481786" y="286492"/>
                  </a:moveTo>
                  <a:cubicBezTo>
                    <a:pt x="474839" y="286492"/>
                    <a:pt x="468300" y="293012"/>
                    <a:pt x="468300" y="299940"/>
                  </a:cubicBezTo>
                  <a:cubicBezTo>
                    <a:pt x="468300" y="310128"/>
                    <a:pt x="474839" y="313389"/>
                    <a:pt x="481786" y="313389"/>
                  </a:cubicBezTo>
                  <a:cubicBezTo>
                    <a:pt x="492002" y="313389"/>
                    <a:pt x="498948" y="310128"/>
                    <a:pt x="498948" y="299940"/>
                  </a:cubicBezTo>
                  <a:cubicBezTo>
                    <a:pt x="498948" y="293012"/>
                    <a:pt x="492002" y="286492"/>
                    <a:pt x="481786" y="286492"/>
                  </a:cubicBezTo>
                  <a:close/>
                  <a:moveTo>
                    <a:pt x="235785" y="286492"/>
                  </a:moveTo>
                  <a:cubicBezTo>
                    <a:pt x="228838" y="286492"/>
                    <a:pt x="222300" y="293012"/>
                    <a:pt x="222300" y="299940"/>
                  </a:cubicBezTo>
                  <a:cubicBezTo>
                    <a:pt x="222300" y="310128"/>
                    <a:pt x="228838" y="313389"/>
                    <a:pt x="235785" y="313389"/>
                  </a:cubicBezTo>
                  <a:cubicBezTo>
                    <a:pt x="242732" y="313389"/>
                    <a:pt x="249270" y="310128"/>
                    <a:pt x="249270" y="299940"/>
                  </a:cubicBezTo>
                  <a:cubicBezTo>
                    <a:pt x="249270" y="293012"/>
                    <a:pt x="242732" y="286492"/>
                    <a:pt x="235785" y="286492"/>
                  </a:cubicBezTo>
                  <a:close/>
                  <a:moveTo>
                    <a:pt x="151153" y="228588"/>
                  </a:moveTo>
                  <a:lnTo>
                    <a:pt x="195731" y="228588"/>
                  </a:lnTo>
                  <a:lnTo>
                    <a:pt x="195731" y="273178"/>
                  </a:lnTo>
                  <a:lnTo>
                    <a:pt x="151153" y="273178"/>
                  </a:lnTo>
                  <a:close/>
                  <a:moveTo>
                    <a:pt x="71978" y="228588"/>
                  </a:moveTo>
                  <a:lnTo>
                    <a:pt x="120152" y="228588"/>
                  </a:lnTo>
                  <a:lnTo>
                    <a:pt x="120152" y="273178"/>
                  </a:lnTo>
                  <a:lnTo>
                    <a:pt x="71978" y="273178"/>
                  </a:lnTo>
                  <a:close/>
                  <a:moveTo>
                    <a:pt x="427028" y="221695"/>
                  </a:moveTo>
                  <a:cubicBezTo>
                    <a:pt x="427028" y="221695"/>
                    <a:pt x="427028" y="221695"/>
                    <a:pt x="372270" y="275896"/>
                  </a:cubicBezTo>
                  <a:cubicBezTo>
                    <a:pt x="369001" y="275896"/>
                    <a:pt x="365732" y="272636"/>
                    <a:pt x="358785" y="272636"/>
                  </a:cubicBezTo>
                  <a:cubicBezTo>
                    <a:pt x="351838" y="272636"/>
                    <a:pt x="345300" y="275896"/>
                    <a:pt x="341622" y="279564"/>
                  </a:cubicBezTo>
                  <a:cubicBezTo>
                    <a:pt x="341622" y="279564"/>
                    <a:pt x="341622" y="279564"/>
                    <a:pt x="283596" y="238404"/>
                  </a:cubicBezTo>
                  <a:cubicBezTo>
                    <a:pt x="280327" y="231883"/>
                    <a:pt x="270111" y="235143"/>
                    <a:pt x="266433" y="238404"/>
                  </a:cubicBezTo>
                  <a:cubicBezTo>
                    <a:pt x="263164" y="242071"/>
                    <a:pt x="266433" y="252260"/>
                    <a:pt x="270111" y="255520"/>
                  </a:cubicBezTo>
                  <a:cubicBezTo>
                    <a:pt x="270111" y="255520"/>
                    <a:pt x="270111" y="255520"/>
                    <a:pt x="331406" y="303200"/>
                  </a:cubicBezTo>
                  <a:cubicBezTo>
                    <a:pt x="331406" y="317056"/>
                    <a:pt x="345300" y="327245"/>
                    <a:pt x="358785" y="327245"/>
                  </a:cubicBezTo>
                  <a:cubicBezTo>
                    <a:pt x="375948" y="327245"/>
                    <a:pt x="386164" y="317056"/>
                    <a:pt x="386164" y="299940"/>
                  </a:cubicBezTo>
                  <a:lnTo>
                    <a:pt x="386164" y="296680"/>
                  </a:lnTo>
                  <a:cubicBezTo>
                    <a:pt x="386164" y="296680"/>
                    <a:pt x="386164" y="296680"/>
                    <a:pt x="444191" y="238404"/>
                  </a:cubicBezTo>
                  <a:cubicBezTo>
                    <a:pt x="447869" y="231883"/>
                    <a:pt x="451138" y="224955"/>
                    <a:pt x="444191" y="221695"/>
                  </a:cubicBezTo>
                  <a:cubicBezTo>
                    <a:pt x="440922" y="218027"/>
                    <a:pt x="433975" y="218027"/>
                    <a:pt x="427028" y="221695"/>
                  </a:cubicBezTo>
                  <a:close/>
                  <a:moveTo>
                    <a:pt x="358785" y="163826"/>
                  </a:moveTo>
                  <a:cubicBezTo>
                    <a:pt x="351838" y="163826"/>
                    <a:pt x="345300" y="170346"/>
                    <a:pt x="345300" y="177274"/>
                  </a:cubicBezTo>
                  <a:cubicBezTo>
                    <a:pt x="345300" y="184202"/>
                    <a:pt x="351838" y="190723"/>
                    <a:pt x="358785" y="190723"/>
                  </a:cubicBezTo>
                  <a:cubicBezTo>
                    <a:pt x="365732" y="190723"/>
                    <a:pt x="372270" y="184202"/>
                    <a:pt x="372270" y="177274"/>
                  </a:cubicBezTo>
                  <a:cubicBezTo>
                    <a:pt x="372270" y="170346"/>
                    <a:pt x="365732" y="163826"/>
                    <a:pt x="358785" y="163826"/>
                  </a:cubicBezTo>
                  <a:close/>
                  <a:moveTo>
                    <a:pt x="151153" y="156592"/>
                  </a:moveTo>
                  <a:lnTo>
                    <a:pt x="195731" y="156592"/>
                  </a:lnTo>
                  <a:lnTo>
                    <a:pt x="195731" y="201182"/>
                  </a:lnTo>
                  <a:lnTo>
                    <a:pt x="151153" y="201182"/>
                  </a:lnTo>
                  <a:close/>
                  <a:moveTo>
                    <a:pt x="37595" y="102289"/>
                  </a:moveTo>
                  <a:lnTo>
                    <a:pt x="37595" y="374925"/>
                  </a:lnTo>
                  <a:cubicBezTo>
                    <a:pt x="37595" y="374925"/>
                    <a:pt x="37595" y="374925"/>
                    <a:pt x="228838" y="374925"/>
                  </a:cubicBezTo>
                  <a:cubicBezTo>
                    <a:pt x="215353" y="354549"/>
                    <a:pt x="208406" y="327245"/>
                    <a:pt x="208406" y="299940"/>
                  </a:cubicBezTo>
                  <a:cubicBezTo>
                    <a:pt x="208406" y="262448"/>
                    <a:pt x="222300" y="228215"/>
                    <a:pt x="246001" y="201318"/>
                  </a:cubicBezTo>
                  <a:cubicBezTo>
                    <a:pt x="246001" y="201318"/>
                    <a:pt x="246001" y="201318"/>
                    <a:pt x="225569" y="201318"/>
                  </a:cubicBezTo>
                  <a:cubicBezTo>
                    <a:pt x="225569" y="201318"/>
                    <a:pt x="225569" y="201318"/>
                    <a:pt x="225569" y="156898"/>
                  </a:cubicBezTo>
                  <a:cubicBezTo>
                    <a:pt x="225569" y="156898"/>
                    <a:pt x="225569" y="156898"/>
                    <a:pt x="270111" y="156898"/>
                  </a:cubicBezTo>
                  <a:cubicBezTo>
                    <a:pt x="270111" y="156898"/>
                    <a:pt x="270111" y="156898"/>
                    <a:pt x="270111" y="177274"/>
                  </a:cubicBezTo>
                  <a:cubicBezTo>
                    <a:pt x="293812" y="160158"/>
                    <a:pt x="324868" y="149970"/>
                    <a:pt x="358785" y="149970"/>
                  </a:cubicBezTo>
                  <a:cubicBezTo>
                    <a:pt x="365732" y="149970"/>
                    <a:pt x="375948" y="149970"/>
                    <a:pt x="382895" y="149970"/>
                  </a:cubicBezTo>
                  <a:cubicBezTo>
                    <a:pt x="382895" y="149970"/>
                    <a:pt x="382895" y="149970"/>
                    <a:pt x="382895" y="102289"/>
                  </a:cubicBezTo>
                  <a:cubicBezTo>
                    <a:pt x="382895" y="102289"/>
                    <a:pt x="382895" y="102289"/>
                    <a:pt x="37595" y="102289"/>
                  </a:cubicBezTo>
                  <a:close/>
                  <a:moveTo>
                    <a:pt x="136894" y="30564"/>
                  </a:moveTo>
                  <a:lnTo>
                    <a:pt x="136894" y="68057"/>
                  </a:lnTo>
                  <a:cubicBezTo>
                    <a:pt x="136894" y="68057"/>
                    <a:pt x="136894" y="68057"/>
                    <a:pt x="283596" y="68057"/>
                  </a:cubicBezTo>
                  <a:cubicBezTo>
                    <a:pt x="283596" y="68057"/>
                    <a:pt x="283596" y="68057"/>
                    <a:pt x="283596" y="30564"/>
                  </a:cubicBezTo>
                  <a:cubicBezTo>
                    <a:pt x="283596" y="30564"/>
                    <a:pt x="283596" y="30564"/>
                    <a:pt x="136894" y="30564"/>
                  </a:cubicBezTo>
                  <a:close/>
                  <a:moveTo>
                    <a:pt x="30648" y="0"/>
                  </a:moveTo>
                  <a:cubicBezTo>
                    <a:pt x="30648" y="0"/>
                    <a:pt x="30648" y="0"/>
                    <a:pt x="389433" y="0"/>
                  </a:cubicBezTo>
                  <a:cubicBezTo>
                    <a:pt x="406596" y="0"/>
                    <a:pt x="420490" y="13856"/>
                    <a:pt x="420490" y="30564"/>
                  </a:cubicBezTo>
                  <a:cubicBezTo>
                    <a:pt x="420490" y="30564"/>
                    <a:pt x="420490" y="30564"/>
                    <a:pt x="420490" y="163826"/>
                  </a:cubicBezTo>
                  <a:cubicBezTo>
                    <a:pt x="474839" y="187463"/>
                    <a:pt x="512434" y="238404"/>
                    <a:pt x="512434" y="299940"/>
                  </a:cubicBezTo>
                  <a:cubicBezTo>
                    <a:pt x="512434" y="385113"/>
                    <a:pt x="444191" y="453171"/>
                    <a:pt x="358785" y="453171"/>
                  </a:cubicBezTo>
                  <a:cubicBezTo>
                    <a:pt x="324868" y="453171"/>
                    <a:pt x="290543" y="439722"/>
                    <a:pt x="263164" y="419346"/>
                  </a:cubicBezTo>
                  <a:cubicBezTo>
                    <a:pt x="263164" y="419346"/>
                    <a:pt x="263164" y="419346"/>
                    <a:pt x="30648" y="419346"/>
                  </a:cubicBezTo>
                  <a:cubicBezTo>
                    <a:pt x="13894" y="419346"/>
                    <a:pt x="0" y="405490"/>
                    <a:pt x="0" y="388374"/>
                  </a:cubicBezTo>
                  <a:cubicBezTo>
                    <a:pt x="0" y="388374"/>
                    <a:pt x="0" y="388374"/>
                    <a:pt x="0" y="30564"/>
                  </a:cubicBezTo>
                  <a:cubicBezTo>
                    <a:pt x="0" y="13856"/>
                    <a:pt x="13894" y="0"/>
                    <a:pt x="30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0" name="TextBox 62"/>
            <p:cNvSpPr txBox="1"/>
            <p:nvPr/>
          </p:nvSpPr>
          <p:spPr>
            <a:xfrm flipH="1">
              <a:off x="9005663" y="1563108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1600" b="1" dirty="0">
                  <a:solidFill>
                    <a:schemeClr val="accent4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⑦药房发药</a:t>
              </a:r>
            </a:p>
          </p:txBody>
        </p:sp>
        <p:sp>
          <p:nvSpPr>
            <p:cNvPr id="51" name="TextBox 63"/>
            <p:cNvSpPr txBox="1"/>
            <p:nvPr/>
          </p:nvSpPr>
          <p:spPr>
            <a:xfrm flipH="1">
              <a:off x="9005605" y="1901563"/>
              <a:ext cx="3282950" cy="53530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just" fontAlgn="auto">
                <a:lnSpc>
                  <a:spcPct val="100000"/>
                </a:lnSpc>
              </a:pPr>
              <a:r>
                <a:rPr sz="1400" dirty="0">
                  <a:latin typeface="黑体" panose="02010609060101010101" charset="-122"/>
                  <a:ea typeface="黑体" panose="02010609060101010101" charset="-122"/>
                  <a:sym typeface="思源黑体旧字形 ExtraLight" panose="020B0200000000000000" pitchFamily="34" charset="-128"/>
                </a:rPr>
                <a:t>药房人员功能。输入病历号和时间，查询药品明细，选择表格中显示的对应药品明细进行发药操作。</a:t>
              </a:r>
            </a:p>
          </p:txBody>
        </p:sp>
      </p:grpSp>
    </p:spTree>
  </p:cSld>
  <p:clrMapOvr>
    <a:masterClrMapping/>
  </p:clrMapOvr>
  <p:transition spd="slow" advClick="0" advTm="2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免1-思源黑体Medium-Regular">
      <a:majorFont>
        <a:latin typeface="Century Gothic"/>
        <a:ea typeface="思源黑体 CN Medium"/>
        <a:cs typeface=""/>
      </a:majorFont>
      <a:minorFont>
        <a:latin typeface="Century Gothic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wrap="square" rtlCol="0" anchor="ctr" anchorCtr="0">
        <a:noAutofit/>
      </a:bodyPr>
      <a:lstStyle>
        <a:defPPr algn="l">
          <a:lnSpc>
            <a:spcPct val="130000"/>
          </a:lnSpc>
          <a:defRPr sz="1000" kern="1700" spc="1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1100" kern="1700" spc="100" dirty="0" smtClean="0">
            <a:solidFill>
              <a:schemeClr val="tx1">
                <a:lumMod val="75000"/>
                <a:lumOff val="2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千图</Template>
  <TotalTime>3</TotalTime>
  <Words>3170</Words>
  <Application>Microsoft Office PowerPoint</Application>
  <PresentationFormat>宽屏</PresentationFormat>
  <Paragraphs>402</Paragraphs>
  <Slides>42</Slides>
  <Notes>42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6" baseType="lpstr">
      <vt:lpstr>Gen Jyuu Gothic Monospace Regul</vt:lpstr>
      <vt:lpstr>Source Han Sans K Medium</vt:lpstr>
      <vt:lpstr>等线</vt:lpstr>
      <vt:lpstr>黑体</vt:lpstr>
      <vt:lpstr>思源黑体 CN Medium</vt:lpstr>
      <vt:lpstr>思源黑体 CN Regular</vt:lpstr>
      <vt:lpstr>思源黑体旧字形 ExtraLight</vt:lpstr>
      <vt:lpstr>宋体</vt:lpstr>
      <vt:lpstr>微软雅黑</vt:lpstr>
      <vt:lpstr>Arial</vt:lpstr>
      <vt:lpstr>Century Gothic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</dc:creator>
  <cp:lastModifiedBy> </cp:lastModifiedBy>
  <cp:revision>156</cp:revision>
  <dcterms:created xsi:type="dcterms:W3CDTF">2018-08-27T02:43:00Z</dcterms:created>
  <dcterms:modified xsi:type="dcterms:W3CDTF">2020-05-25T01:42:58Z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